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0" r:id="rId2"/>
    <p:sldId id="271" r:id="rId3"/>
    <p:sldId id="272" r:id="rId4"/>
    <p:sldId id="273" r:id="rId5"/>
    <p:sldId id="274" r:id="rId6"/>
    <p:sldId id="275" r:id="rId7"/>
    <p:sldId id="276" r:id="rId8"/>
    <p:sldId id="280" r:id="rId9"/>
    <p:sldId id="297" r:id="rId10"/>
    <p:sldId id="287" r:id="rId11"/>
    <p:sldId id="288" r:id="rId12"/>
    <p:sldId id="289" r:id="rId13"/>
    <p:sldId id="286" r:id="rId14"/>
    <p:sldId id="290" r:id="rId15"/>
    <p:sldId id="294" r:id="rId16"/>
    <p:sldId id="295" r:id="rId17"/>
    <p:sldId id="296" r:id="rId18"/>
    <p:sldId id="29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ART I" id="{D89CE8EB-6036-4C3F-95D4-D96C431D3AFC}">
          <p14:sldIdLst>
            <p14:sldId id="270"/>
            <p14:sldId id="271"/>
            <p14:sldId id="272"/>
            <p14:sldId id="273"/>
            <p14:sldId id="274"/>
            <p14:sldId id="275"/>
            <p14:sldId id="276"/>
            <p14:sldId id="280"/>
            <p14:sldId id="297"/>
          </p14:sldIdLst>
        </p14:section>
        <p14:section name="PART II" id="{EC9B84BE-51FA-4949-86F7-14D689D273F0}">
          <p14:sldIdLst>
            <p14:sldId id="287"/>
            <p14:sldId id="288"/>
            <p14:sldId id="289"/>
            <p14:sldId id="286"/>
            <p14:sldId id="290"/>
            <p14:sldId id="294"/>
            <p14:sldId id="295"/>
            <p14:sldId id="296"/>
            <p14:sldId id="29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5A5"/>
    <a:srgbClr val="F6C6AD"/>
    <a:srgbClr val="FF8A09"/>
    <a:srgbClr val="00B0F0"/>
    <a:srgbClr val="9E9E9E"/>
    <a:srgbClr val="FCA60C"/>
    <a:srgbClr val="C4C4C4"/>
    <a:srgbClr val="000000"/>
    <a:srgbClr val="C69F8B"/>
    <a:srgbClr val="B87F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F57294-9202-405E-B4A9-E152A25E4507}" v="699" dt="2024-08-06T21:52:42.8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96" autoAdjust="0"/>
    <p:restoredTop sz="95499" autoAdjust="0"/>
  </p:normalViewPr>
  <p:slideViewPr>
    <p:cSldViewPr snapToGrid="0">
      <p:cViewPr varScale="1">
        <p:scale>
          <a:sx n="113" d="100"/>
          <a:sy n="113" d="100"/>
        </p:scale>
        <p:origin x="68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12604B-ECE4-4D1A-8311-9FB23F76CAAF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286C42-BDF6-4919-9D93-F7A0DCB89C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313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286C42-BDF6-4919-9D93-F7A0DCB89CD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293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286C42-BDF6-4919-9D93-F7A0DCB89CD0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38947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E969B-A6A2-9F48-5A01-CE52D752F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FCE231-C5F6-1336-377C-90675BFB7C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F1E7A-C379-6042-CEC7-CA070A332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17FF3-92A0-7EE6-DDB6-7892CFEE7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A27D9-56DD-2F87-4FE2-E28063DF8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7207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A2C9D-571F-A293-E2B7-29BB3038B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63C4B3-4F35-AFB1-B9B3-2BEC1EE8E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0F6DB-5F5C-C576-8E90-85400A6CB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BA5F5-48C7-D5D7-0B0B-DF39578CB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BCB7E-CC57-52CB-DD31-EC874A8FA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38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AFB95F-AF17-C652-332F-3CB49EFBD4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087F6-B5B8-990C-CFC7-4349D6EA7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43B74-1FE0-304E-7FCA-E893C7A75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7AAA2A-EAA2-6D06-5EEC-107BEF62D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FD10BD-7AF0-959F-A1F6-0C9F8443A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313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B0557-8A74-E9B3-F540-DB17D50A3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F6EED-DE48-0A39-0C91-DB9CB1F87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CAD23-5352-7675-543F-4E8597662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F403F-F846-1E01-E35E-AB58A0760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E2475-8A5A-F968-28C4-2275835DE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77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28BA9-DE17-F03E-A6B0-3CA110E3D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CCFEA-DC6A-3F75-19ED-90FD7FCA9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6678F-A6B2-2D77-C156-F4E166DEE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B92EA-2124-969B-E0CC-07B7574B3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AF8F1-A262-162A-B47C-3623AB802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869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A7B69-8003-01AF-B43F-433DD71CB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C0B4D-60E2-4AF0-835E-E77BFC6B49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BDD1C0-5935-ED94-122D-AA315F654B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02B98A-91BE-7FD7-59F6-E0300B093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DF2924-D920-98B1-E1C8-0CA4153ED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A8749-8EC4-9286-C0A1-439E0130E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7869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40DBB-B9F7-4EF2-3705-F3C6F7776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B238D1-9BF1-7459-DC83-E797C9FCE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16725-D259-196C-42EB-35ACBBA3C2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59B86E-EE8E-6E91-195E-27A9E5A7CB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834798-BC11-F24F-1090-0D22CF9B7E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230DB7-F3D6-E7C9-D467-5E3E7965A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D80C92-4F85-B1B3-1DC7-C4E6C111B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B10C74-D9CD-1EAA-EA0D-63DFB13CB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6913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4A61A-2551-066E-15B7-689E8F5E1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51E6D1-6EE7-3CFF-5265-33ECA3381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20B21F-121F-61B4-9E7A-E8E3879C6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BAC586-E97D-7784-2DAC-1B95850DD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392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FB1117-EFBD-7B6F-E96C-174C93EDC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E39D35-4289-2D63-FB6C-63136F38C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2D7382-8163-D491-142C-0E6D7188E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2552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B241D-1E57-ED61-A443-0B2505AFD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2D842-BF50-4628-230C-C67513331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E4E369-499B-CCB9-8762-6A7D3F3EF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24EE6B-6FFD-4BF3-6E97-C6B3AEC12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8E6280-FA3D-92D8-0F61-B747F6BDF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35422-E7AB-B6BF-9D94-95876B4B9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5149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35978-5199-B533-660C-06B0F11D0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9F57AA-A7A8-1349-880C-0E4497E925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248FC-B4C0-7764-2EB0-3E91FEF11A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22735-B4FD-C219-16D1-CEFA51805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59DE0C-0087-E48A-8D65-09250BA1E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6FC2F3-9754-4B5C-BD06-3448D7FD6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8804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4BB682-7512-C437-D356-9B3E2874D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52763B-0AAF-1DC3-EBFD-D9AE7C79DB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98456-1580-1102-555F-CC221E13EE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EBF223-A134-4842-93A6-6EE8F23302F4}" type="datetimeFigureOut">
              <a:rPr lang="en-GB" smtClean="0"/>
              <a:t>2024-10-21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C7444-77C5-7196-4B09-191E56400B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9CE16-0EC9-ECDD-0AFB-67359985E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83B9F8-4534-4F54-8B71-7658B2C8F56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3979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lage of maps of the arctic&#10;&#10;Description automatically generated">
            <a:extLst>
              <a:ext uri="{FF2B5EF4-FFF2-40B4-BE49-F238E27FC236}">
                <a16:creationId xmlns:a16="http://schemas.microsoft.com/office/drawing/2014/main" id="{ED0A787A-DA6F-E7A0-1F97-54BEC1E8C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081" y="0"/>
            <a:ext cx="67058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9241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DA9F19B-648E-22CE-F7FC-C4E76127DF12}"/>
              </a:ext>
            </a:extLst>
          </p:cNvPr>
          <p:cNvGrpSpPr/>
          <p:nvPr/>
        </p:nvGrpSpPr>
        <p:grpSpPr>
          <a:xfrm>
            <a:off x="2414726" y="1678547"/>
            <a:ext cx="7560000" cy="3600000"/>
            <a:chOff x="2414726" y="1678547"/>
            <a:chExt cx="7560000" cy="3600000"/>
          </a:xfrm>
        </p:grpSpPr>
        <p:sp>
          <p:nvSpPr>
            <p:cNvPr id="5777" name="Rectangle 5776">
              <a:extLst>
                <a:ext uri="{FF2B5EF4-FFF2-40B4-BE49-F238E27FC236}">
                  <a16:creationId xmlns:a16="http://schemas.microsoft.com/office/drawing/2014/main" id="{8A8F5CF3-D95D-746F-0151-909324B8E9D2}"/>
                </a:ext>
              </a:extLst>
            </p:cNvPr>
            <p:cNvSpPr>
              <a:spLocks/>
            </p:cNvSpPr>
            <p:nvPr/>
          </p:nvSpPr>
          <p:spPr>
            <a:xfrm>
              <a:off x="2414726" y="1678547"/>
              <a:ext cx="7560000" cy="360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72F44CF-2F2E-E56B-5F39-334E7EBE03D0}"/>
                </a:ext>
              </a:extLst>
            </p:cNvPr>
            <p:cNvGrpSpPr/>
            <p:nvPr/>
          </p:nvGrpSpPr>
          <p:grpSpPr>
            <a:xfrm>
              <a:off x="3261352" y="1749229"/>
              <a:ext cx="5669295" cy="3359542"/>
              <a:chOff x="3103201" y="1768479"/>
              <a:chExt cx="5669295" cy="3359542"/>
            </a:xfrm>
          </p:grpSpPr>
          <p:grpSp>
            <p:nvGrpSpPr>
              <p:cNvPr id="5693" name="Group 5692">
                <a:extLst>
                  <a:ext uri="{FF2B5EF4-FFF2-40B4-BE49-F238E27FC236}">
                    <a16:creationId xmlns:a16="http://schemas.microsoft.com/office/drawing/2014/main" id="{2DF3B3BC-D840-A49E-1AA7-4A47F2801FE1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6335918" y="3929797"/>
                <a:ext cx="646800" cy="648000"/>
                <a:chOff x="10023424" y="4913309"/>
                <a:chExt cx="646800" cy="648000"/>
              </a:xfrm>
            </p:grpSpPr>
            <p:sp>
              <p:nvSpPr>
                <p:cNvPr id="5694" name="Cube 5693">
                  <a:extLst>
                    <a:ext uri="{FF2B5EF4-FFF2-40B4-BE49-F238E27FC236}">
                      <a16:creationId xmlns:a16="http://schemas.microsoft.com/office/drawing/2014/main" id="{C2B2F2AB-1A5B-ADBF-B055-E65E32FC252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384297" y="4913309"/>
                  <a:ext cx="285927" cy="288000"/>
                </a:xfrm>
                <a:prstGeom prst="cub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95" name="Cube 5694">
                  <a:extLst>
                    <a:ext uri="{FF2B5EF4-FFF2-40B4-BE49-F238E27FC236}">
                      <a16:creationId xmlns:a16="http://schemas.microsoft.com/office/drawing/2014/main" id="{29DF6045-C0AE-6077-13C8-E28687B9FA4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311424" y="4985309"/>
                  <a:ext cx="285927" cy="288000"/>
                </a:xfrm>
                <a:prstGeom prst="cub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96" name="Cube 5695">
                  <a:extLst>
                    <a:ext uri="{FF2B5EF4-FFF2-40B4-BE49-F238E27FC236}">
                      <a16:creationId xmlns:a16="http://schemas.microsoft.com/office/drawing/2014/main" id="{F2DB6583-77B3-28A9-21F3-B8E86D476B8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239424" y="5057309"/>
                  <a:ext cx="285927" cy="288000"/>
                </a:xfrm>
                <a:prstGeom prst="cub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97" name="Cube 5696">
                  <a:extLst>
                    <a:ext uri="{FF2B5EF4-FFF2-40B4-BE49-F238E27FC236}">
                      <a16:creationId xmlns:a16="http://schemas.microsoft.com/office/drawing/2014/main" id="{EF5A3737-7709-A40A-AAAD-DE687094EDE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167424" y="5129309"/>
                  <a:ext cx="285927" cy="288000"/>
                </a:xfrm>
                <a:prstGeom prst="cub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98" name="Cube 5697">
                  <a:extLst>
                    <a:ext uri="{FF2B5EF4-FFF2-40B4-BE49-F238E27FC236}">
                      <a16:creationId xmlns:a16="http://schemas.microsoft.com/office/drawing/2014/main" id="{3B3463A5-C0F6-A577-E1B3-D9DF72770CF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095424" y="5201309"/>
                  <a:ext cx="285927" cy="288000"/>
                </a:xfrm>
                <a:prstGeom prst="cub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99" name="Cube 5698">
                  <a:extLst>
                    <a:ext uri="{FF2B5EF4-FFF2-40B4-BE49-F238E27FC236}">
                      <a16:creationId xmlns:a16="http://schemas.microsoft.com/office/drawing/2014/main" id="{525D8BF4-D6BD-222D-6E73-20E845DFAAB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023424" y="5273309"/>
                  <a:ext cx="285927" cy="288000"/>
                </a:xfrm>
                <a:prstGeom prst="cube">
                  <a:avLst/>
                </a:prstGeom>
                <a:solidFill>
                  <a:schemeClr val="accent5">
                    <a:lumMod val="40000"/>
                    <a:lumOff val="60000"/>
                  </a:scheme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5264" name="Group 5263">
                <a:extLst>
                  <a:ext uri="{FF2B5EF4-FFF2-40B4-BE49-F238E27FC236}">
                    <a16:creationId xmlns:a16="http://schemas.microsoft.com/office/drawing/2014/main" id="{BF81AF4E-F256-BEE6-DFDF-D86BDBA3A578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3103209" y="2849797"/>
                <a:ext cx="2590800" cy="1728000"/>
                <a:chOff x="9601200" y="0"/>
                <a:chExt cx="2590800" cy="1728000"/>
              </a:xfrm>
              <a:solidFill>
                <a:srgbClr val="F6C6AD"/>
              </a:solidFill>
            </p:grpSpPr>
            <p:sp>
              <p:nvSpPr>
                <p:cNvPr id="5265" name="Cube 5264">
                  <a:extLst>
                    <a:ext uri="{FF2B5EF4-FFF2-40B4-BE49-F238E27FC236}">
                      <a16:creationId xmlns:a16="http://schemas.microsoft.com/office/drawing/2014/main" id="{93C230CE-4D4C-FB3F-4443-3298C0A52E0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962073" y="1080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66" name="Cube 5265">
                  <a:extLst>
                    <a:ext uri="{FF2B5EF4-FFF2-40B4-BE49-F238E27FC236}">
                      <a16:creationId xmlns:a16="http://schemas.microsoft.com/office/drawing/2014/main" id="{46A67DBE-8578-FDF0-B420-478DF35A52F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177401" y="1080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67" name="Cube 5266">
                  <a:extLst>
                    <a:ext uri="{FF2B5EF4-FFF2-40B4-BE49-F238E27FC236}">
                      <a16:creationId xmlns:a16="http://schemas.microsoft.com/office/drawing/2014/main" id="{C17447FC-F9F2-BD00-A600-531A9DDC942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394073" y="1080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68" name="Cube 5267">
                  <a:extLst>
                    <a:ext uri="{FF2B5EF4-FFF2-40B4-BE49-F238E27FC236}">
                      <a16:creationId xmlns:a16="http://schemas.microsoft.com/office/drawing/2014/main" id="{A99E3000-761A-6A00-6D52-6FACCCFDEE6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610073" y="1080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69" name="Cube 5268">
                  <a:extLst>
                    <a:ext uri="{FF2B5EF4-FFF2-40B4-BE49-F238E27FC236}">
                      <a16:creationId xmlns:a16="http://schemas.microsoft.com/office/drawing/2014/main" id="{75FA1C4F-4FE4-27BE-085A-589E06A6D0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826073" y="1080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0" name="Cube 5269">
                  <a:extLst>
                    <a:ext uri="{FF2B5EF4-FFF2-40B4-BE49-F238E27FC236}">
                      <a16:creationId xmlns:a16="http://schemas.microsoft.com/office/drawing/2014/main" id="{E7E024EF-87DE-6F3F-7841-49BE95A65AE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042073" y="1080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1" name="Cube 5270">
                  <a:extLst>
                    <a:ext uri="{FF2B5EF4-FFF2-40B4-BE49-F238E27FC236}">
                      <a16:creationId xmlns:a16="http://schemas.microsoft.com/office/drawing/2014/main" id="{8DB18971-5BE2-5417-C3A1-332C12C72AF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258073" y="1080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2" name="Cube 5271">
                  <a:extLst>
                    <a:ext uri="{FF2B5EF4-FFF2-40B4-BE49-F238E27FC236}">
                      <a16:creationId xmlns:a16="http://schemas.microsoft.com/office/drawing/2014/main" id="{01A672FB-842C-19A8-D9C0-5005C513586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474073" y="1080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3" name="Cube 5272">
                  <a:extLst>
                    <a:ext uri="{FF2B5EF4-FFF2-40B4-BE49-F238E27FC236}">
                      <a16:creationId xmlns:a16="http://schemas.microsoft.com/office/drawing/2014/main" id="{5F8BC517-15C4-763E-64AD-5036D6BA694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690073" y="1080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4" name="Cube 5273">
                  <a:extLst>
                    <a:ext uri="{FF2B5EF4-FFF2-40B4-BE49-F238E27FC236}">
                      <a16:creationId xmlns:a16="http://schemas.microsoft.com/office/drawing/2014/main" id="{FA87BBE5-63D4-F425-AAC5-59E556EBFB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906073" y="1080000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5" name="Cube 5274">
                  <a:extLst>
                    <a:ext uri="{FF2B5EF4-FFF2-40B4-BE49-F238E27FC236}">
                      <a16:creationId xmlns:a16="http://schemas.microsoft.com/office/drawing/2014/main" id="{8924D2D4-A3C7-FFDD-C1FE-96442642686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962073" y="864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6" name="Cube 5275">
                  <a:extLst>
                    <a:ext uri="{FF2B5EF4-FFF2-40B4-BE49-F238E27FC236}">
                      <a16:creationId xmlns:a16="http://schemas.microsoft.com/office/drawing/2014/main" id="{1164967C-BEE2-8B79-27F4-4AAD351BD7D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177401" y="864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7" name="Cube 5276">
                  <a:extLst>
                    <a:ext uri="{FF2B5EF4-FFF2-40B4-BE49-F238E27FC236}">
                      <a16:creationId xmlns:a16="http://schemas.microsoft.com/office/drawing/2014/main" id="{BE028D12-E733-62E2-482A-A922E42FDF5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394073" y="864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8" name="Cube 5277">
                  <a:extLst>
                    <a:ext uri="{FF2B5EF4-FFF2-40B4-BE49-F238E27FC236}">
                      <a16:creationId xmlns:a16="http://schemas.microsoft.com/office/drawing/2014/main" id="{09B6A2E7-A1EB-4B12-B335-A6C4AE75796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610073" y="864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79" name="Cube 5278">
                  <a:extLst>
                    <a:ext uri="{FF2B5EF4-FFF2-40B4-BE49-F238E27FC236}">
                      <a16:creationId xmlns:a16="http://schemas.microsoft.com/office/drawing/2014/main" id="{CD350E7B-0F3A-CF0B-BABF-E8CCF51024B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826073" y="864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0" name="Cube 5279">
                  <a:extLst>
                    <a:ext uri="{FF2B5EF4-FFF2-40B4-BE49-F238E27FC236}">
                      <a16:creationId xmlns:a16="http://schemas.microsoft.com/office/drawing/2014/main" id="{F2C8C40D-E216-7C1D-D8DB-69F3EF5C478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042073" y="864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1" name="Cube 5280">
                  <a:extLst>
                    <a:ext uri="{FF2B5EF4-FFF2-40B4-BE49-F238E27FC236}">
                      <a16:creationId xmlns:a16="http://schemas.microsoft.com/office/drawing/2014/main" id="{3CFC14E2-0413-A410-7B55-8361F156185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258073" y="864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2" name="Cube 5281">
                  <a:extLst>
                    <a:ext uri="{FF2B5EF4-FFF2-40B4-BE49-F238E27FC236}">
                      <a16:creationId xmlns:a16="http://schemas.microsoft.com/office/drawing/2014/main" id="{4CFC1BA6-2597-9794-9880-8A814E4794F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474073" y="864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3" name="Cube 5282">
                  <a:extLst>
                    <a:ext uri="{FF2B5EF4-FFF2-40B4-BE49-F238E27FC236}">
                      <a16:creationId xmlns:a16="http://schemas.microsoft.com/office/drawing/2014/main" id="{1201916A-46F5-7B22-E341-35E071825E7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690073" y="864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4" name="Cube 5283">
                  <a:extLst>
                    <a:ext uri="{FF2B5EF4-FFF2-40B4-BE49-F238E27FC236}">
                      <a16:creationId xmlns:a16="http://schemas.microsoft.com/office/drawing/2014/main" id="{FA933527-DC12-51CD-B186-C3DE26F41E4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906073" y="864000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5" name="Cube 5284">
                  <a:extLst>
                    <a:ext uri="{FF2B5EF4-FFF2-40B4-BE49-F238E27FC236}">
                      <a16:creationId xmlns:a16="http://schemas.microsoft.com/office/drawing/2014/main" id="{3D646B73-9A27-9BD1-A931-08222391957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962073" y="648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6" name="Cube 5285">
                  <a:extLst>
                    <a:ext uri="{FF2B5EF4-FFF2-40B4-BE49-F238E27FC236}">
                      <a16:creationId xmlns:a16="http://schemas.microsoft.com/office/drawing/2014/main" id="{C4231150-6510-8542-30DA-43F6F05437C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177401" y="648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7" name="Cube 5286">
                  <a:extLst>
                    <a:ext uri="{FF2B5EF4-FFF2-40B4-BE49-F238E27FC236}">
                      <a16:creationId xmlns:a16="http://schemas.microsoft.com/office/drawing/2014/main" id="{3BC4173E-9D88-E06B-0B8A-F2453BCD6F0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394073" y="648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8" name="Cube 5287">
                  <a:extLst>
                    <a:ext uri="{FF2B5EF4-FFF2-40B4-BE49-F238E27FC236}">
                      <a16:creationId xmlns:a16="http://schemas.microsoft.com/office/drawing/2014/main" id="{5A892BEE-D381-68C5-A0A9-CD1A7B0793D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610073" y="648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89" name="Cube 5288">
                  <a:extLst>
                    <a:ext uri="{FF2B5EF4-FFF2-40B4-BE49-F238E27FC236}">
                      <a16:creationId xmlns:a16="http://schemas.microsoft.com/office/drawing/2014/main" id="{0C0C35FC-B576-7BE9-E787-FEAB865FB0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826073" y="648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0" name="Cube 5289">
                  <a:extLst>
                    <a:ext uri="{FF2B5EF4-FFF2-40B4-BE49-F238E27FC236}">
                      <a16:creationId xmlns:a16="http://schemas.microsoft.com/office/drawing/2014/main" id="{4AE27314-8B88-4464-491A-E9D795E9CAE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042073" y="648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1" name="Cube 5290">
                  <a:extLst>
                    <a:ext uri="{FF2B5EF4-FFF2-40B4-BE49-F238E27FC236}">
                      <a16:creationId xmlns:a16="http://schemas.microsoft.com/office/drawing/2014/main" id="{65CFDED6-B0EF-D141-6248-1ABF787FB97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258073" y="648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2" name="Cube 5291">
                  <a:extLst>
                    <a:ext uri="{FF2B5EF4-FFF2-40B4-BE49-F238E27FC236}">
                      <a16:creationId xmlns:a16="http://schemas.microsoft.com/office/drawing/2014/main" id="{30580132-A68D-68D7-55DA-45E85513C68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474073" y="648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3" name="Cube 5292">
                  <a:extLst>
                    <a:ext uri="{FF2B5EF4-FFF2-40B4-BE49-F238E27FC236}">
                      <a16:creationId xmlns:a16="http://schemas.microsoft.com/office/drawing/2014/main" id="{93AB3C87-9265-FC2D-DD0B-76F9A952090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690073" y="648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4" name="Cube 5293">
                  <a:extLst>
                    <a:ext uri="{FF2B5EF4-FFF2-40B4-BE49-F238E27FC236}">
                      <a16:creationId xmlns:a16="http://schemas.microsoft.com/office/drawing/2014/main" id="{086B2169-692A-F1D7-6577-32E32D30034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906073" y="648000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5" name="Cube 5294">
                  <a:extLst>
                    <a:ext uri="{FF2B5EF4-FFF2-40B4-BE49-F238E27FC236}">
                      <a16:creationId xmlns:a16="http://schemas.microsoft.com/office/drawing/2014/main" id="{852D0C56-EE0B-27C2-FB66-368DFD066D4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962073" y="432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6" name="Cube 5295">
                  <a:extLst>
                    <a:ext uri="{FF2B5EF4-FFF2-40B4-BE49-F238E27FC236}">
                      <a16:creationId xmlns:a16="http://schemas.microsoft.com/office/drawing/2014/main" id="{72768861-10CE-AD26-E01F-B93B4F1191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177401" y="432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7" name="Cube 5296">
                  <a:extLst>
                    <a:ext uri="{FF2B5EF4-FFF2-40B4-BE49-F238E27FC236}">
                      <a16:creationId xmlns:a16="http://schemas.microsoft.com/office/drawing/2014/main" id="{58671946-314F-641C-134F-BF907AD887B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394073" y="432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8" name="Cube 5297">
                  <a:extLst>
                    <a:ext uri="{FF2B5EF4-FFF2-40B4-BE49-F238E27FC236}">
                      <a16:creationId xmlns:a16="http://schemas.microsoft.com/office/drawing/2014/main" id="{E2010CBB-DA64-AB11-F65A-49767C1B90C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610073" y="432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99" name="Cube 5298">
                  <a:extLst>
                    <a:ext uri="{FF2B5EF4-FFF2-40B4-BE49-F238E27FC236}">
                      <a16:creationId xmlns:a16="http://schemas.microsoft.com/office/drawing/2014/main" id="{F31CBA13-A46C-CF6B-D425-60BC364F346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826073" y="432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0" name="Cube 5299">
                  <a:extLst>
                    <a:ext uri="{FF2B5EF4-FFF2-40B4-BE49-F238E27FC236}">
                      <a16:creationId xmlns:a16="http://schemas.microsoft.com/office/drawing/2014/main" id="{A0BAADEC-C4B4-C69E-9D4E-0059247A7F9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042073" y="432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1" name="Cube 5300">
                  <a:extLst>
                    <a:ext uri="{FF2B5EF4-FFF2-40B4-BE49-F238E27FC236}">
                      <a16:creationId xmlns:a16="http://schemas.microsoft.com/office/drawing/2014/main" id="{2DFBD16C-00C3-EC4A-EBBC-3AD96EE2335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258073" y="432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2" name="Cube 5301">
                  <a:extLst>
                    <a:ext uri="{FF2B5EF4-FFF2-40B4-BE49-F238E27FC236}">
                      <a16:creationId xmlns:a16="http://schemas.microsoft.com/office/drawing/2014/main" id="{48F27F52-3962-8452-4940-677B4204990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474073" y="432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3" name="Cube 5302">
                  <a:extLst>
                    <a:ext uri="{FF2B5EF4-FFF2-40B4-BE49-F238E27FC236}">
                      <a16:creationId xmlns:a16="http://schemas.microsoft.com/office/drawing/2014/main" id="{97C27471-E203-BBC1-38B0-C92D1197B50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690073" y="432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4" name="Cube 5303">
                  <a:extLst>
                    <a:ext uri="{FF2B5EF4-FFF2-40B4-BE49-F238E27FC236}">
                      <a16:creationId xmlns:a16="http://schemas.microsoft.com/office/drawing/2014/main" id="{3BF018E7-4BF2-07E7-AD26-C8B403AA04B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906073" y="432000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5" name="Cube 5304">
                  <a:extLst>
                    <a:ext uri="{FF2B5EF4-FFF2-40B4-BE49-F238E27FC236}">
                      <a16:creationId xmlns:a16="http://schemas.microsoft.com/office/drawing/2014/main" id="{3BC344F1-ED6A-EA19-0757-D417974EE87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962073" y="216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6" name="Cube 5305">
                  <a:extLst>
                    <a:ext uri="{FF2B5EF4-FFF2-40B4-BE49-F238E27FC236}">
                      <a16:creationId xmlns:a16="http://schemas.microsoft.com/office/drawing/2014/main" id="{B63FB403-ED19-FC7E-E089-5608ECDAAD6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177401" y="216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7" name="Cube 5306">
                  <a:extLst>
                    <a:ext uri="{FF2B5EF4-FFF2-40B4-BE49-F238E27FC236}">
                      <a16:creationId xmlns:a16="http://schemas.microsoft.com/office/drawing/2014/main" id="{631C7534-3B8C-8227-64BE-675E4C9BA7A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394073" y="216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8" name="Cube 5307">
                  <a:extLst>
                    <a:ext uri="{FF2B5EF4-FFF2-40B4-BE49-F238E27FC236}">
                      <a16:creationId xmlns:a16="http://schemas.microsoft.com/office/drawing/2014/main" id="{764A2C67-51E8-127D-BACC-8E8119E36E6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610073" y="216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09" name="Cube 5308">
                  <a:extLst>
                    <a:ext uri="{FF2B5EF4-FFF2-40B4-BE49-F238E27FC236}">
                      <a16:creationId xmlns:a16="http://schemas.microsoft.com/office/drawing/2014/main" id="{F30081D4-17F2-AD01-C35E-9DA141A1C7C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826073" y="216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0" name="Cube 5309">
                  <a:extLst>
                    <a:ext uri="{FF2B5EF4-FFF2-40B4-BE49-F238E27FC236}">
                      <a16:creationId xmlns:a16="http://schemas.microsoft.com/office/drawing/2014/main" id="{9D213C7C-419F-533D-BD57-5DF673C3E5A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042073" y="216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1" name="Cube 5310">
                  <a:extLst>
                    <a:ext uri="{FF2B5EF4-FFF2-40B4-BE49-F238E27FC236}">
                      <a16:creationId xmlns:a16="http://schemas.microsoft.com/office/drawing/2014/main" id="{9F2499BA-2ED2-18E7-89B7-7602D1AAC28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258073" y="216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2" name="Cube 5311">
                  <a:extLst>
                    <a:ext uri="{FF2B5EF4-FFF2-40B4-BE49-F238E27FC236}">
                      <a16:creationId xmlns:a16="http://schemas.microsoft.com/office/drawing/2014/main" id="{B973A1C6-0D2C-DA35-C2FF-37BABD2F9AE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474073" y="216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3" name="Cube 5312">
                  <a:extLst>
                    <a:ext uri="{FF2B5EF4-FFF2-40B4-BE49-F238E27FC236}">
                      <a16:creationId xmlns:a16="http://schemas.microsoft.com/office/drawing/2014/main" id="{F8DACB69-46FE-8748-2228-47194C19B40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690073" y="21600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4" name="Cube 5313">
                  <a:extLst>
                    <a:ext uri="{FF2B5EF4-FFF2-40B4-BE49-F238E27FC236}">
                      <a16:creationId xmlns:a16="http://schemas.microsoft.com/office/drawing/2014/main" id="{92136981-2671-FCED-6188-B813F25AD2A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906073" y="216000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5" name="Cube 5314">
                  <a:extLst>
                    <a:ext uri="{FF2B5EF4-FFF2-40B4-BE49-F238E27FC236}">
                      <a16:creationId xmlns:a16="http://schemas.microsoft.com/office/drawing/2014/main" id="{97A3E312-DFB0-6032-C190-E4A44A758B8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962073" y="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6" name="Cube 5315">
                  <a:extLst>
                    <a:ext uri="{FF2B5EF4-FFF2-40B4-BE49-F238E27FC236}">
                      <a16:creationId xmlns:a16="http://schemas.microsoft.com/office/drawing/2014/main" id="{6EED7E6F-A1C8-8256-07B4-BD155B4C08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177401" y="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7" name="Cube 5316">
                  <a:extLst>
                    <a:ext uri="{FF2B5EF4-FFF2-40B4-BE49-F238E27FC236}">
                      <a16:creationId xmlns:a16="http://schemas.microsoft.com/office/drawing/2014/main" id="{C4840746-D470-9878-47F7-6CEF1FF1886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394073" y="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8" name="Cube 5317">
                  <a:extLst>
                    <a:ext uri="{FF2B5EF4-FFF2-40B4-BE49-F238E27FC236}">
                      <a16:creationId xmlns:a16="http://schemas.microsoft.com/office/drawing/2014/main" id="{CD283D92-CC9A-33E4-910D-965793A59BD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610073" y="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19" name="Cube 5318">
                  <a:extLst>
                    <a:ext uri="{FF2B5EF4-FFF2-40B4-BE49-F238E27FC236}">
                      <a16:creationId xmlns:a16="http://schemas.microsoft.com/office/drawing/2014/main" id="{62C3257D-19BF-3B30-B33F-27766DCABA7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0826073" y="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20" name="Cube 5319">
                  <a:extLst>
                    <a:ext uri="{FF2B5EF4-FFF2-40B4-BE49-F238E27FC236}">
                      <a16:creationId xmlns:a16="http://schemas.microsoft.com/office/drawing/2014/main" id="{DBCAD715-D6E9-4ABB-2E3D-F3A0AFC1E0E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042073" y="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21" name="Cube 5320">
                  <a:extLst>
                    <a:ext uri="{FF2B5EF4-FFF2-40B4-BE49-F238E27FC236}">
                      <a16:creationId xmlns:a16="http://schemas.microsoft.com/office/drawing/2014/main" id="{F24F4B31-6511-630F-6A60-A3E9DC4C3A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258073" y="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22" name="Cube 5321">
                  <a:extLst>
                    <a:ext uri="{FF2B5EF4-FFF2-40B4-BE49-F238E27FC236}">
                      <a16:creationId xmlns:a16="http://schemas.microsoft.com/office/drawing/2014/main" id="{87097E0E-EE07-B9C8-287E-AE2ABA9904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474073" y="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23" name="Cube 5322">
                  <a:extLst>
                    <a:ext uri="{FF2B5EF4-FFF2-40B4-BE49-F238E27FC236}">
                      <a16:creationId xmlns:a16="http://schemas.microsoft.com/office/drawing/2014/main" id="{999C81AD-244F-5B0B-4F53-575CF983554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690073" y="0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324" name="Cube 5323">
                  <a:extLst>
                    <a:ext uri="{FF2B5EF4-FFF2-40B4-BE49-F238E27FC236}">
                      <a16:creationId xmlns:a16="http://schemas.microsoft.com/office/drawing/2014/main" id="{884F3B1E-AB3C-E9E4-85C9-5CFDC671526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11906073" y="0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grpSp>
              <p:nvGrpSpPr>
                <p:cNvPr id="5325" name="Group 5324">
                  <a:extLst>
                    <a:ext uri="{FF2B5EF4-FFF2-40B4-BE49-F238E27FC236}">
                      <a16:creationId xmlns:a16="http://schemas.microsoft.com/office/drawing/2014/main" id="{F3DB2996-4553-DD99-905B-02353FA2F93D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9889200" y="72000"/>
                  <a:ext cx="2229927" cy="1368000"/>
                  <a:chOff x="10114473" y="152400"/>
                  <a:chExt cx="2229927" cy="1368000"/>
                </a:xfrm>
                <a:grpFill/>
              </p:grpSpPr>
              <p:sp>
                <p:nvSpPr>
                  <p:cNvPr id="5570" name="Cube 5569">
                    <a:extLst>
                      <a:ext uri="{FF2B5EF4-FFF2-40B4-BE49-F238E27FC236}">
                        <a16:creationId xmlns:a16="http://schemas.microsoft.com/office/drawing/2014/main" id="{6C3C2672-70C2-40BD-AF53-494E1EE98D0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71" name="Cube 5570">
                    <a:extLst>
                      <a:ext uri="{FF2B5EF4-FFF2-40B4-BE49-F238E27FC236}">
                        <a16:creationId xmlns:a16="http://schemas.microsoft.com/office/drawing/2014/main" id="{51BE8637-34A9-E9F0-17BB-AD2A64EB9C6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72" name="Cube 5571">
                    <a:extLst>
                      <a:ext uri="{FF2B5EF4-FFF2-40B4-BE49-F238E27FC236}">
                        <a16:creationId xmlns:a16="http://schemas.microsoft.com/office/drawing/2014/main" id="{DD9186A3-4C35-7E57-1DCC-D4119D37479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73" name="Cube 5572">
                    <a:extLst>
                      <a:ext uri="{FF2B5EF4-FFF2-40B4-BE49-F238E27FC236}">
                        <a16:creationId xmlns:a16="http://schemas.microsoft.com/office/drawing/2014/main" id="{D79C705E-FA58-138B-BFA3-3CDE33D449E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74" name="Cube 5573">
                    <a:extLst>
                      <a:ext uri="{FF2B5EF4-FFF2-40B4-BE49-F238E27FC236}">
                        <a16:creationId xmlns:a16="http://schemas.microsoft.com/office/drawing/2014/main" id="{78E7C483-8513-3F08-B028-036D544133F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75" name="Cube 5574">
                    <a:extLst>
                      <a:ext uri="{FF2B5EF4-FFF2-40B4-BE49-F238E27FC236}">
                        <a16:creationId xmlns:a16="http://schemas.microsoft.com/office/drawing/2014/main" id="{0F32639B-DAAF-8098-453B-90DA6139BE4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76" name="Cube 5575">
                    <a:extLst>
                      <a:ext uri="{FF2B5EF4-FFF2-40B4-BE49-F238E27FC236}">
                        <a16:creationId xmlns:a16="http://schemas.microsoft.com/office/drawing/2014/main" id="{0411C9C6-0B0E-8E37-C2D1-6086B72BA4A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77" name="Cube 5576">
                    <a:extLst>
                      <a:ext uri="{FF2B5EF4-FFF2-40B4-BE49-F238E27FC236}">
                        <a16:creationId xmlns:a16="http://schemas.microsoft.com/office/drawing/2014/main" id="{271C1546-D7C9-B1A9-DC76-DA2F977D485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78" name="Cube 5577">
                    <a:extLst>
                      <a:ext uri="{FF2B5EF4-FFF2-40B4-BE49-F238E27FC236}">
                        <a16:creationId xmlns:a16="http://schemas.microsoft.com/office/drawing/2014/main" id="{7FEAE898-8E6C-A8E9-8118-4A2A7B62AC8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79" name="Cube 5578">
                    <a:extLst>
                      <a:ext uri="{FF2B5EF4-FFF2-40B4-BE49-F238E27FC236}">
                        <a16:creationId xmlns:a16="http://schemas.microsoft.com/office/drawing/2014/main" id="{CCD9704C-461F-9691-48B9-158EF953E6F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23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0" name="Cube 5579">
                    <a:extLst>
                      <a:ext uri="{FF2B5EF4-FFF2-40B4-BE49-F238E27FC236}">
                        <a16:creationId xmlns:a16="http://schemas.microsoft.com/office/drawing/2014/main" id="{0FEDAE12-6A27-CEEE-B8E1-9FC6CBE8E4E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1" name="Cube 5580">
                    <a:extLst>
                      <a:ext uri="{FF2B5EF4-FFF2-40B4-BE49-F238E27FC236}">
                        <a16:creationId xmlns:a16="http://schemas.microsoft.com/office/drawing/2014/main" id="{6964097E-5DCE-E340-1066-73ECD0BCCFA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2" name="Cube 5581">
                    <a:extLst>
                      <a:ext uri="{FF2B5EF4-FFF2-40B4-BE49-F238E27FC236}">
                        <a16:creationId xmlns:a16="http://schemas.microsoft.com/office/drawing/2014/main" id="{46DE23D3-650E-4C6A-938B-41DC491C701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3" name="Cube 5582">
                    <a:extLst>
                      <a:ext uri="{FF2B5EF4-FFF2-40B4-BE49-F238E27FC236}">
                        <a16:creationId xmlns:a16="http://schemas.microsoft.com/office/drawing/2014/main" id="{CCB1C0DB-8D62-A8B1-B29B-4E4361F4D26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4" name="Cube 5583">
                    <a:extLst>
                      <a:ext uri="{FF2B5EF4-FFF2-40B4-BE49-F238E27FC236}">
                        <a16:creationId xmlns:a16="http://schemas.microsoft.com/office/drawing/2014/main" id="{2CE46837-EBB3-F79A-1E3F-8E57591DD2D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5" name="Cube 5584">
                    <a:extLst>
                      <a:ext uri="{FF2B5EF4-FFF2-40B4-BE49-F238E27FC236}">
                        <a16:creationId xmlns:a16="http://schemas.microsoft.com/office/drawing/2014/main" id="{D8E80BBA-543E-06A3-8DEC-8050ECE9C82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6" name="Cube 5585">
                    <a:extLst>
                      <a:ext uri="{FF2B5EF4-FFF2-40B4-BE49-F238E27FC236}">
                        <a16:creationId xmlns:a16="http://schemas.microsoft.com/office/drawing/2014/main" id="{B570DF83-2EDA-1EA5-62DA-8A6A2FCF153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7" name="Cube 5586">
                    <a:extLst>
                      <a:ext uri="{FF2B5EF4-FFF2-40B4-BE49-F238E27FC236}">
                        <a16:creationId xmlns:a16="http://schemas.microsoft.com/office/drawing/2014/main" id="{40D23B25-D00E-06BA-382E-552B1297383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8" name="Cube 5587">
                    <a:extLst>
                      <a:ext uri="{FF2B5EF4-FFF2-40B4-BE49-F238E27FC236}">
                        <a16:creationId xmlns:a16="http://schemas.microsoft.com/office/drawing/2014/main" id="{1C32B4C7-FBB1-0C48-4DD5-B9EE3E58C95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89" name="Cube 5588">
                    <a:extLst>
                      <a:ext uri="{FF2B5EF4-FFF2-40B4-BE49-F238E27FC236}">
                        <a16:creationId xmlns:a16="http://schemas.microsoft.com/office/drawing/2014/main" id="{0E3C3C43-6228-C6A9-F153-CA7A1C13CFC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016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0" name="Cube 5589">
                    <a:extLst>
                      <a:ext uri="{FF2B5EF4-FFF2-40B4-BE49-F238E27FC236}">
                        <a16:creationId xmlns:a16="http://schemas.microsoft.com/office/drawing/2014/main" id="{6D455FEC-FB7A-DB42-EBE0-2581C225118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1" name="Cube 5590">
                    <a:extLst>
                      <a:ext uri="{FF2B5EF4-FFF2-40B4-BE49-F238E27FC236}">
                        <a16:creationId xmlns:a16="http://schemas.microsoft.com/office/drawing/2014/main" id="{12084394-3EC1-0EB9-9019-08CB99D8CFE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2" name="Cube 5591">
                    <a:extLst>
                      <a:ext uri="{FF2B5EF4-FFF2-40B4-BE49-F238E27FC236}">
                        <a16:creationId xmlns:a16="http://schemas.microsoft.com/office/drawing/2014/main" id="{99964F5C-0691-0C6A-8405-F50303CBE58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3" name="Cube 5592">
                    <a:extLst>
                      <a:ext uri="{FF2B5EF4-FFF2-40B4-BE49-F238E27FC236}">
                        <a16:creationId xmlns:a16="http://schemas.microsoft.com/office/drawing/2014/main" id="{019F3FA1-A21C-6B93-29C8-E6EF3ABAB5D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4" name="Cube 5593">
                    <a:extLst>
                      <a:ext uri="{FF2B5EF4-FFF2-40B4-BE49-F238E27FC236}">
                        <a16:creationId xmlns:a16="http://schemas.microsoft.com/office/drawing/2014/main" id="{65C302FE-21E6-B42F-A748-162BACFBF54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5" name="Cube 5594">
                    <a:extLst>
                      <a:ext uri="{FF2B5EF4-FFF2-40B4-BE49-F238E27FC236}">
                        <a16:creationId xmlns:a16="http://schemas.microsoft.com/office/drawing/2014/main" id="{BB7475DA-837A-4687-B0FE-FF402C774EE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6" name="Cube 5595">
                    <a:extLst>
                      <a:ext uri="{FF2B5EF4-FFF2-40B4-BE49-F238E27FC236}">
                        <a16:creationId xmlns:a16="http://schemas.microsoft.com/office/drawing/2014/main" id="{79B899E0-749B-84E5-EA5C-3DF8E2DB9F0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7" name="Cube 5596">
                    <a:extLst>
                      <a:ext uri="{FF2B5EF4-FFF2-40B4-BE49-F238E27FC236}">
                        <a16:creationId xmlns:a16="http://schemas.microsoft.com/office/drawing/2014/main" id="{39D4FB7A-9701-2D88-E167-98A4666DC0F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8" name="Cube 5597">
                    <a:extLst>
                      <a:ext uri="{FF2B5EF4-FFF2-40B4-BE49-F238E27FC236}">
                        <a16:creationId xmlns:a16="http://schemas.microsoft.com/office/drawing/2014/main" id="{F622CAA8-B25C-AB10-9786-5D481347318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99" name="Cube 5598">
                    <a:extLst>
                      <a:ext uri="{FF2B5EF4-FFF2-40B4-BE49-F238E27FC236}">
                        <a16:creationId xmlns:a16="http://schemas.microsoft.com/office/drawing/2014/main" id="{902CB9A2-4315-B664-4E11-50CD34F0E6F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800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0" name="Cube 5599">
                    <a:extLst>
                      <a:ext uri="{FF2B5EF4-FFF2-40B4-BE49-F238E27FC236}">
                        <a16:creationId xmlns:a16="http://schemas.microsoft.com/office/drawing/2014/main" id="{039A8DAB-5FF8-FB7E-B6F9-2D073F9F139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1" name="Cube 5600">
                    <a:extLst>
                      <a:ext uri="{FF2B5EF4-FFF2-40B4-BE49-F238E27FC236}">
                        <a16:creationId xmlns:a16="http://schemas.microsoft.com/office/drawing/2014/main" id="{332B612C-73D5-3763-788F-3B25535DF38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2" name="Cube 5601">
                    <a:extLst>
                      <a:ext uri="{FF2B5EF4-FFF2-40B4-BE49-F238E27FC236}">
                        <a16:creationId xmlns:a16="http://schemas.microsoft.com/office/drawing/2014/main" id="{811A120F-80A1-A5CA-0ED9-A35AB147ED1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3" name="Cube 5602">
                    <a:extLst>
                      <a:ext uri="{FF2B5EF4-FFF2-40B4-BE49-F238E27FC236}">
                        <a16:creationId xmlns:a16="http://schemas.microsoft.com/office/drawing/2014/main" id="{8F6BDED6-3E8C-A3E0-3FA6-D4936F9440D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4" name="Cube 5603">
                    <a:extLst>
                      <a:ext uri="{FF2B5EF4-FFF2-40B4-BE49-F238E27FC236}">
                        <a16:creationId xmlns:a16="http://schemas.microsoft.com/office/drawing/2014/main" id="{DE00DA19-29BD-7359-C6E0-75500B3BDA0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5" name="Cube 5604">
                    <a:extLst>
                      <a:ext uri="{FF2B5EF4-FFF2-40B4-BE49-F238E27FC236}">
                        <a16:creationId xmlns:a16="http://schemas.microsoft.com/office/drawing/2014/main" id="{277853E7-85DC-EF52-A8EE-611A74C291B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6" name="Cube 5605">
                    <a:extLst>
                      <a:ext uri="{FF2B5EF4-FFF2-40B4-BE49-F238E27FC236}">
                        <a16:creationId xmlns:a16="http://schemas.microsoft.com/office/drawing/2014/main" id="{35472D05-22BF-DD04-1284-DDFF9963ABF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7" name="Cube 5606">
                    <a:extLst>
                      <a:ext uri="{FF2B5EF4-FFF2-40B4-BE49-F238E27FC236}">
                        <a16:creationId xmlns:a16="http://schemas.microsoft.com/office/drawing/2014/main" id="{5F5BFF6E-BD16-6DCA-EFA6-23F46746105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8" name="Cube 5607">
                    <a:extLst>
                      <a:ext uri="{FF2B5EF4-FFF2-40B4-BE49-F238E27FC236}">
                        <a16:creationId xmlns:a16="http://schemas.microsoft.com/office/drawing/2014/main" id="{8A2FC350-129D-4251-0FC6-1E85143326A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09" name="Cube 5608">
                    <a:extLst>
                      <a:ext uri="{FF2B5EF4-FFF2-40B4-BE49-F238E27FC236}">
                        <a16:creationId xmlns:a16="http://schemas.microsoft.com/office/drawing/2014/main" id="{41C0F92D-91A0-A1BD-C85B-252AE271DEA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584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0" name="Cube 5609">
                    <a:extLst>
                      <a:ext uri="{FF2B5EF4-FFF2-40B4-BE49-F238E27FC236}">
                        <a16:creationId xmlns:a16="http://schemas.microsoft.com/office/drawing/2014/main" id="{54914047-4902-F30C-2EA1-F30737B42D2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1" name="Cube 5610">
                    <a:extLst>
                      <a:ext uri="{FF2B5EF4-FFF2-40B4-BE49-F238E27FC236}">
                        <a16:creationId xmlns:a16="http://schemas.microsoft.com/office/drawing/2014/main" id="{5905FF17-20C7-3BCD-8703-54DC1E8231F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2" name="Cube 5611">
                    <a:extLst>
                      <a:ext uri="{FF2B5EF4-FFF2-40B4-BE49-F238E27FC236}">
                        <a16:creationId xmlns:a16="http://schemas.microsoft.com/office/drawing/2014/main" id="{BAE235CF-24AE-985C-A2D1-B3E37A4F806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3" name="Cube 5612">
                    <a:extLst>
                      <a:ext uri="{FF2B5EF4-FFF2-40B4-BE49-F238E27FC236}">
                        <a16:creationId xmlns:a16="http://schemas.microsoft.com/office/drawing/2014/main" id="{FE6921D6-2AE2-C22D-37B9-3A63EB52188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4" name="Cube 5613">
                    <a:extLst>
                      <a:ext uri="{FF2B5EF4-FFF2-40B4-BE49-F238E27FC236}">
                        <a16:creationId xmlns:a16="http://schemas.microsoft.com/office/drawing/2014/main" id="{98C5833E-9191-A6A1-78BC-632D1552FCE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5" name="Cube 5614">
                    <a:extLst>
                      <a:ext uri="{FF2B5EF4-FFF2-40B4-BE49-F238E27FC236}">
                        <a16:creationId xmlns:a16="http://schemas.microsoft.com/office/drawing/2014/main" id="{869CE092-4338-376B-1E5D-C4FC30F8DE5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6" name="Cube 5615">
                    <a:extLst>
                      <a:ext uri="{FF2B5EF4-FFF2-40B4-BE49-F238E27FC236}">
                        <a16:creationId xmlns:a16="http://schemas.microsoft.com/office/drawing/2014/main" id="{12A0AE84-F8D3-03A0-1178-E13C81AB5B7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7" name="Cube 5616">
                    <a:extLst>
                      <a:ext uri="{FF2B5EF4-FFF2-40B4-BE49-F238E27FC236}">
                        <a16:creationId xmlns:a16="http://schemas.microsoft.com/office/drawing/2014/main" id="{F066F6A6-D164-2472-62E9-46FE5EEB54D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8" name="Cube 5617">
                    <a:extLst>
                      <a:ext uri="{FF2B5EF4-FFF2-40B4-BE49-F238E27FC236}">
                        <a16:creationId xmlns:a16="http://schemas.microsoft.com/office/drawing/2014/main" id="{A4979460-D24C-5EC0-F79D-68F0BB224BB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19" name="Cube 5618">
                    <a:extLst>
                      <a:ext uri="{FF2B5EF4-FFF2-40B4-BE49-F238E27FC236}">
                        <a16:creationId xmlns:a16="http://schemas.microsoft.com/office/drawing/2014/main" id="{49B6C1D2-9B8C-2551-8615-083090A941F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368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0" name="Cube 5619">
                    <a:extLst>
                      <a:ext uri="{FF2B5EF4-FFF2-40B4-BE49-F238E27FC236}">
                        <a16:creationId xmlns:a16="http://schemas.microsoft.com/office/drawing/2014/main" id="{00595606-04F0-A831-236A-F9D4732987E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1" name="Cube 5620">
                    <a:extLst>
                      <a:ext uri="{FF2B5EF4-FFF2-40B4-BE49-F238E27FC236}">
                        <a16:creationId xmlns:a16="http://schemas.microsoft.com/office/drawing/2014/main" id="{12C7EC0C-20BA-88C6-CDB4-F30836AD69F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2" name="Cube 5621">
                    <a:extLst>
                      <a:ext uri="{FF2B5EF4-FFF2-40B4-BE49-F238E27FC236}">
                        <a16:creationId xmlns:a16="http://schemas.microsoft.com/office/drawing/2014/main" id="{3AEEFFFB-C1C7-982B-98D4-DFC61C87698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3" name="Cube 5622">
                    <a:extLst>
                      <a:ext uri="{FF2B5EF4-FFF2-40B4-BE49-F238E27FC236}">
                        <a16:creationId xmlns:a16="http://schemas.microsoft.com/office/drawing/2014/main" id="{9C5014F4-BF65-BB59-378C-A66424A1D90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4" name="Cube 5623">
                    <a:extLst>
                      <a:ext uri="{FF2B5EF4-FFF2-40B4-BE49-F238E27FC236}">
                        <a16:creationId xmlns:a16="http://schemas.microsoft.com/office/drawing/2014/main" id="{9AE378E0-60A5-FDC4-D27A-7DC84A93C00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5" name="Cube 5624">
                    <a:extLst>
                      <a:ext uri="{FF2B5EF4-FFF2-40B4-BE49-F238E27FC236}">
                        <a16:creationId xmlns:a16="http://schemas.microsoft.com/office/drawing/2014/main" id="{CF8EDDCB-9541-8AD6-6F5F-2299B838C32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6" name="Cube 5625">
                    <a:extLst>
                      <a:ext uri="{FF2B5EF4-FFF2-40B4-BE49-F238E27FC236}">
                        <a16:creationId xmlns:a16="http://schemas.microsoft.com/office/drawing/2014/main" id="{563F32E0-702B-F967-EA86-B345CDBF889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7" name="Cube 5626">
                    <a:extLst>
                      <a:ext uri="{FF2B5EF4-FFF2-40B4-BE49-F238E27FC236}">
                        <a16:creationId xmlns:a16="http://schemas.microsoft.com/office/drawing/2014/main" id="{00382F6F-D86C-11F6-882D-ABB3C9FDA44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8" name="Cube 5627">
                    <a:extLst>
                      <a:ext uri="{FF2B5EF4-FFF2-40B4-BE49-F238E27FC236}">
                        <a16:creationId xmlns:a16="http://schemas.microsoft.com/office/drawing/2014/main" id="{5F4492DA-B752-50C4-EC38-E2697D9D20E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629" name="Cube 5628">
                    <a:extLst>
                      <a:ext uri="{FF2B5EF4-FFF2-40B4-BE49-F238E27FC236}">
                        <a16:creationId xmlns:a16="http://schemas.microsoft.com/office/drawing/2014/main" id="{44ACEB05-8D4C-10F5-7D12-FCBCBE19B4A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5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5326" name="Group 5325">
                  <a:extLst>
                    <a:ext uri="{FF2B5EF4-FFF2-40B4-BE49-F238E27FC236}">
                      <a16:creationId xmlns:a16="http://schemas.microsoft.com/office/drawing/2014/main" id="{5767790A-99DA-428D-5882-685C0B7CDC1C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9817200" y="144000"/>
                  <a:ext cx="2229927" cy="1368000"/>
                  <a:chOff x="10114473" y="152400"/>
                  <a:chExt cx="2229927" cy="1368000"/>
                </a:xfrm>
                <a:grpFill/>
              </p:grpSpPr>
              <p:sp>
                <p:nvSpPr>
                  <p:cNvPr id="5510" name="Cube 5509">
                    <a:extLst>
                      <a:ext uri="{FF2B5EF4-FFF2-40B4-BE49-F238E27FC236}">
                        <a16:creationId xmlns:a16="http://schemas.microsoft.com/office/drawing/2014/main" id="{1F28E7AC-FAE0-71F6-FFB9-5158494D950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11" name="Cube 5510">
                    <a:extLst>
                      <a:ext uri="{FF2B5EF4-FFF2-40B4-BE49-F238E27FC236}">
                        <a16:creationId xmlns:a16="http://schemas.microsoft.com/office/drawing/2014/main" id="{87B5CA2F-BFFB-722E-DEE1-726A33AD031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12" name="Cube 5511">
                    <a:extLst>
                      <a:ext uri="{FF2B5EF4-FFF2-40B4-BE49-F238E27FC236}">
                        <a16:creationId xmlns:a16="http://schemas.microsoft.com/office/drawing/2014/main" id="{65F7C8EC-7CBA-3F63-3C24-BB684D510B4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13" name="Cube 5512">
                    <a:extLst>
                      <a:ext uri="{FF2B5EF4-FFF2-40B4-BE49-F238E27FC236}">
                        <a16:creationId xmlns:a16="http://schemas.microsoft.com/office/drawing/2014/main" id="{00AC657A-F2BF-473A-21D6-DA5605F561A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14" name="Cube 5513">
                    <a:extLst>
                      <a:ext uri="{FF2B5EF4-FFF2-40B4-BE49-F238E27FC236}">
                        <a16:creationId xmlns:a16="http://schemas.microsoft.com/office/drawing/2014/main" id="{59E2FD7D-40A3-1EC0-6518-8678232AED9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15" name="Cube 5514">
                    <a:extLst>
                      <a:ext uri="{FF2B5EF4-FFF2-40B4-BE49-F238E27FC236}">
                        <a16:creationId xmlns:a16="http://schemas.microsoft.com/office/drawing/2014/main" id="{31DAA8D2-269E-8319-FE7E-E942756EB3E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16" name="Cube 5515">
                    <a:extLst>
                      <a:ext uri="{FF2B5EF4-FFF2-40B4-BE49-F238E27FC236}">
                        <a16:creationId xmlns:a16="http://schemas.microsoft.com/office/drawing/2014/main" id="{8338078C-9776-8DCA-2B4F-42547022406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17" name="Cube 5516">
                    <a:extLst>
                      <a:ext uri="{FF2B5EF4-FFF2-40B4-BE49-F238E27FC236}">
                        <a16:creationId xmlns:a16="http://schemas.microsoft.com/office/drawing/2014/main" id="{FD484059-F81F-FD03-A7BA-CCCCDC59FD8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18" name="Cube 5517">
                    <a:extLst>
                      <a:ext uri="{FF2B5EF4-FFF2-40B4-BE49-F238E27FC236}">
                        <a16:creationId xmlns:a16="http://schemas.microsoft.com/office/drawing/2014/main" id="{A9CD0B5A-1B72-4E74-3E4D-5DC774F8018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19" name="Cube 5518">
                    <a:extLst>
                      <a:ext uri="{FF2B5EF4-FFF2-40B4-BE49-F238E27FC236}">
                        <a16:creationId xmlns:a16="http://schemas.microsoft.com/office/drawing/2014/main" id="{58690EF4-E6D9-0A86-D718-C23EB051E37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23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0" name="Cube 5519">
                    <a:extLst>
                      <a:ext uri="{FF2B5EF4-FFF2-40B4-BE49-F238E27FC236}">
                        <a16:creationId xmlns:a16="http://schemas.microsoft.com/office/drawing/2014/main" id="{1A9ED72B-0F05-97EA-3EC8-58546FB8FB0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1" name="Cube 5520">
                    <a:extLst>
                      <a:ext uri="{FF2B5EF4-FFF2-40B4-BE49-F238E27FC236}">
                        <a16:creationId xmlns:a16="http://schemas.microsoft.com/office/drawing/2014/main" id="{573A89E8-BF1E-F392-21F5-822AEC9B6CA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2" name="Cube 5521">
                    <a:extLst>
                      <a:ext uri="{FF2B5EF4-FFF2-40B4-BE49-F238E27FC236}">
                        <a16:creationId xmlns:a16="http://schemas.microsoft.com/office/drawing/2014/main" id="{361FFE91-65C4-9C24-E83A-262D396BB0F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3" name="Cube 5522">
                    <a:extLst>
                      <a:ext uri="{FF2B5EF4-FFF2-40B4-BE49-F238E27FC236}">
                        <a16:creationId xmlns:a16="http://schemas.microsoft.com/office/drawing/2014/main" id="{50EE99C7-FB51-119B-7339-5B458A74348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4" name="Cube 5523">
                    <a:extLst>
                      <a:ext uri="{FF2B5EF4-FFF2-40B4-BE49-F238E27FC236}">
                        <a16:creationId xmlns:a16="http://schemas.microsoft.com/office/drawing/2014/main" id="{F22047DF-39DF-6843-076B-855EC3FAE50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5" name="Cube 5524">
                    <a:extLst>
                      <a:ext uri="{FF2B5EF4-FFF2-40B4-BE49-F238E27FC236}">
                        <a16:creationId xmlns:a16="http://schemas.microsoft.com/office/drawing/2014/main" id="{A443D6DB-527B-77F9-AC51-D502332257A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6" name="Cube 5525">
                    <a:extLst>
                      <a:ext uri="{FF2B5EF4-FFF2-40B4-BE49-F238E27FC236}">
                        <a16:creationId xmlns:a16="http://schemas.microsoft.com/office/drawing/2014/main" id="{8F4E80AE-5D7A-2C72-81FA-298CA8BFD85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7" name="Cube 5526">
                    <a:extLst>
                      <a:ext uri="{FF2B5EF4-FFF2-40B4-BE49-F238E27FC236}">
                        <a16:creationId xmlns:a16="http://schemas.microsoft.com/office/drawing/2014/main" id="{B263DD35-4465-A493-CE52-2C63B2BBDE9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8" name="Cube 5527">
                    <a:extLst>
                      <a:ext uri="{FF2B5EF4-FFF2-40B4-BE49-F238E27FC236}">
                        <a16:creationId xmlns:a16="http://schemas.microsoft.com/office/drawing/2014/main" id="{80429C49-1236-AFE9-82A1-8F789B94480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29" name="Cube 5528">
                    <a:extLst>
                      <a:ext uri="{FF2B5EF4-FFF2-40B4-BE49-F238E27FC236}">
                        <a16:creationId xmlns:a16="http://schemas.microsoft.com/office/drawing/2014/main" id="{5C5077A6-BCBD-2FA6-B709-394B5861DA0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016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0" name="Cube 5529">
                    <a:extLst>
                      <a:ext uri="{FF2B5EF4-FFF2-40B4-BE49-F238E27FC236}">
                        <a16:creationId xmlns:a16="http://schemas.microsoft.com/office/drawing/2014/main" id="{C22BCFEA-1122-ECBC-F405-3400A6B465D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1" name="Cube 5530">
                    <a:extLst>
                      <a:ext uri="{FF2B5EF4-FFF2-40B4-BE49-F238E27FC236}">
                        <a16:creationId xmlns:a16="http://schemas.microsoft.com/office/drawing/2014/main" id="{6FCF02BE-0753-E629-7CAD-AD8FF0F2BA2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2" name="Cube 5531">
                    <a:extLst>
                      <a:ext uri="{FF2B5EF4-FFF2-40B4-BE49-F238E27FC236}">
                        <a16:creationId xmlns:a16="http://schemas.microsoft.com/office/drawing/2014/main" id="{4F6CFAB9-FC37-80A1-CA27-EAF6626C315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3" name="Cube 5532">
                    <a:extLst>
                      <a:ext uri="{FF2B5EF4-FFF2-40B4-BE49-F238E27FC236}">
                        <a16:creationId xmlns:a16="http://schemas.microsoft.com/office/drawing/2014/main" id="{69CC7A2C-45F4-0AC3-AC60-A46BA4EE7E8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4" name="Cube 5533">
                    <a:extLst>
                      <a:ext uri="{FF2B5EF4-FFF2-40B4-BE49-F238E27FC236}">
                        <a16:creationId xmlns:a16="http://schemas.microsoft.com/office/drawing/2014/main" id="{D1D2DEDF-6D57-987A-CF72-03CF7B4F359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5" name="Cube 5534">
                    <a:extLst>
                      <a:ext uri="{FF2B5EF4-FFF2-40B4-BE49-F238E27FC236}">
                        <a16:creationId xmlns:a16="http://schemas.microsoft.com/office/drawing/2014/main" id="{6F2FFA77-DCD5-5D1C-8CE7-7F1F7F464DE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6" name="Cube 5535">
                    <a:extLst>
                      <a:ext uri="{FF2B5EF4-FFF2-40B4-BE49-F238E27FC236}">
                        <a16:creationId xmlns:a16="http://schemas.microsoft.com/office/drawing/2014/main" id="{1635FC5F-25F1-307D-061C-B96FE610B01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7" name="Cube 5536">
                    <a:extLst>
                      <a:ext uri="{FF2B5EF4-FFF2-40B4-BE49-F238E27FC236}">
                        <a16:creationId xmlns:a16="http://schemas.microsoft.com/office/drawing/2014/main" id="{A77E8F39-4F28-225C-4A40-7AF8418C23B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8" name="Cube 5537">
                    <a:extLst>
                      <a:ext uri="{FF2B5EF4-FFF2-40B4-BE49-F238E27FC236}">
                        <a16:creationId xmlns:a16="http://schemas.microsoft.com/office/drawing/2014/main" id="{1B6E2325-4197-0920-AAC2-A0DFEF40945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39" name="Cube 5538">
                    <a:extLst>
                      <a:ext uri="{FF2B5EF4-FFF2-40B4-BE49-F238E27FC236}">
                        <a16:creationId xmlns:a16="http://schemas.microsoft.com/office/drawing/2014/main" id="{658B00DB-1D74-ECAA-3915-9CADDBC6471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800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0" name="Cube 5539">
                    <a:extLst>
                      <a:ext uri="{FF2B5EF4-FFF2-40B4-BE49-F238E27FC236}">
                        <a16:creationId xmlns:a16="http://schemas.microsoft.com/office/drawing/2014/main" id="{C8BAAEA9-7E89-CBBB-F9E3-3CE91CC1CF8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1" name="Cube 5540">
                    <a:extLst>
                      <a:ext uri="{FF2B5EF4-FFF2-40B4-BE49-F238E27FC236}">
                        <a16:creationId xmlns:a16="http://schemas.microsoft.com/office/drawing/2014/main" id="{B7CAF2A0-C32C-68B7-B75A-AF9FEBE83C8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2" name="Cube 5541">
                    <a:extLst>
                      <a:ext uri="{FF2B5EF4-FFF2-40B4-BE49-F238E27FC236}">
                        <a16:creationId xmlns:a16="http://schemas.microsoft.com/office/drawing/2014/main" id="{4A6DE49E-9EDD-5B5C-F103-1C32735F9C6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3" name="Cube 5542">
                    <a:extLst>
                      <a:ext uri="{FF2B5EF4-FFF2-40B4-BE49-F238E27FC236}">
                        <a16:creationId xmlns:a16="http://schemas.microsoft.com/office/drawing/2014/main" id="{EBE8579F-59F6-81D6-B9CE-25104A81BF1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4" name="Cube 5543">
                    <a:extLst>
                      <a:ext uri="{FF2B5EF4-FFF2-40B4-BE49-F238E27FC236}">
                        <a16:creationId xmlns:a16="http://schemas.microsoft.com/office/drawing/2014/main" id="{B52ED312-56C5-9D2A-22C6-5C8684C6B58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5" name="Cube 5544">
                    <a:extLst>
                      <a:ext uri="{FF2B5EF4-FFF2-40B4-BE49-F238E27FC236}">
                        <a16:creationId xmlns:a16="http://schemas.microsoft.com/office/drawing/2014/main" id="{E9720736-9E24-6B4C-FB8A-A4A0E96D92D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6" name="Cube 5545">
                    <a:extLst>
                      <a:ext uri="{FF2B5EF4-FFF2-40B4-BE49-F238E27FC236}">
                        <a16:creationId xmlns:a16="http://schemas.microsoft.com/office/drawing/2014/main" id="{F9B8334C-4A51-0059-1064-B6DFC7750D9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7" name="Cube 5546">
                    <a:extLst>
                      <a:ext uri="{FF2B5EF4-FFF2-40B4-BE49-F238E27FC236}">
                        <a16:creationId xmlns:a16="http://schemas.microsoft.com/office/drawing/2014/main" id="{A020FAF5-6525-FD14-D6F6-153AAB180FB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8" name="Cube 5547">
                    <a:extLst>
                      <a:ext uri="{FF2B5EF4-FFF2-40B4-BE49-F238E27FC236}">
                        <a16:creationId xmlns:a16="http://schemas.microsoft.com/office/drawing/2014/main" id="{6C2E172A-E328-FFE5-66E5-D12177620FB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49" name="Cube 5548">
                    <a:extLst>
                      <a:ext uri="{FF2B5EF4-FFF2-40B4-BE49-F238E27FC236}">
                        <a16:creationId xmlns:a16="http://schemas.microsoft.com/office/drawing/2014/main" id="{CC731EC7-12D6-1E3C-42EF-B22BC7AFC64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584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0" name="Cube 5549">
                    <a:extLst>
                      <a:ext uri="{FF2B5EF4-FFF2-40B4-BE49-F238E27FC236}">
                        <a16:creationId xmlns:a16="http://schemas.microsoft.com/office/drawing/2014/main" id="{DC29AB0B-32B2-CC35-F952-0594D184139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1" name="Cube 5550">
                    <a:extLst>
                      <a:ext uri="{FF2B5EF4-FFF2-40B4-BE49-F238E27FC236}">
                        <a16:creationId xmlns:a16="http://schemas.microsoft.com/office/drawing/2014/main" id="{11B3E314-49B5-ED6C-70BC-6AEA1220D66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2" name="Cube 5551">
                    <a:extLst>
                      <a:ext uri="{FF2B5EF4-FFF2-40B4-BE49-F238E27FC236}">
                        <a16:creationId xmlns:a16="http://schemas.microsoft.com/office/drawing/2014/main" id="{1008C8B8-26A4-88A6-8B15-0573FD9A986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3" name="Cube 5552">
                    <a:extLst>
                      <a:ext uri="{FF2B5EF4-FFF2-40B4-BE49-F238E27FC236}">
                        <a16:creationId xmlns:a16="http://schemas.microsoft.com/office/drawing/2014/main" id="{319FB23E-ED74-51D9-AF67-B4DD71191A5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4" name="Cube 5553">
                    <a:extLst>
                      <a:ext uri="{FF2B5EF4-FFF2-40B4-BE49-F238E27FC236}">
                        <a16:creationId xmlns:a16="http://schemas.microsoft.com/office/drawing/2014/main" id="{7A38DD47-D72E-21FF-3544-2298455CE5F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5" name="Cube 5554">
                    <a:extLst>
                      <a:ext uri="{FF2B5EF4-FFF2-40B4-BE49-F238E27FC236}">
                        <a16:creationId xmlns:a16="http://schemas.microsoft.com/office/drawing/2014/main" id="{07E9F8D9-28B6-9DD1-E523-AA2F7E44695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6" name="Cube 5555">
                    <a:extLst>
                      <a:ext uri="{FF2B5EF4-FFF2-40B4-BE49-F238E27FC236}">
                        <a16:creationId xmlns:a16="http://schemas.microsoft.com/office/drawing/2014/main" id="{CE1F7674-F7B8-6E73-DD44-7C17A4E84A8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7" name="Cube 5556">
                    <a:extLst>
                      <a:ext uri="{FF2B5EF4-FFF2-40B4-BE49-F238E27FC236}">
                        <a16:creationId xmlns:a16="http://schemas.microsoft.com/office/drawing/2014/main" id="{7363FB0A-DA2A-4065-87C5-46359A0C644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8" name="Cube 5557">
                    <a:extLst>
                      <a:ext uri="{FF2B5EF4-FFF2-40B4-BE49-F238E27FC236}">
                        <a16:creationId xmlns:a16="http://schemas.microsoft.com/office/drawing/2014/main" id="{B6AD524E-2617-8E97-ECF9-AED9B7DCD06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59" name="Cube 5558">
                    <a:extLst>
                      <a:ext uri="{FF2B5EF4-FFF2-40B4-BE49-F238E27FC236}">
                        <a16:creationId xmlns:a16="http://schemas.microsoft.com/office/drawing/2014/main" id="{5A5A695C-E462-3FAD-B82F-EAA909FC84F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368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0" name="Cube 5559">
                    <a:extLst>
                      <a:ext uri="{FF2B5EF4-FFF2-40B4-BE49-F238E27FC236}">
                        <a16:creationId xmlns:a16="http://schemas.microsoft.com/office/drawing/2014/main" id="{E979B8EA-BCBC-EDC1-D897-8567EFE3F81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1" name="Cube 5560">
                    <a:extLst>
                      <a:ext uri="{FF2B5EF4-FFF2-40B4-BE49-F238E27FC236}">
                        <a16:creationId xmlns:a16="http://schemas.microsoft.com/office/drawing/2014/main" id="{DFFBD423-5009-F7BC-06CC-24562EE0F3B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2" name="Cube 5561">
                    <a:extLst>
                      <a:ext uri="{FF2B5EF4-FFF2-40B4-BE49-F238E27FC236}">
                        <a16:creationId xmlns:a16="http://schemas.microsoft.com/office/drawing/2014/main" id="{E9E67841-9C11-73C6-3440-ABDA9B3304E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3" name="Cube 5562">
                    <a:extLst>
                      <a:ext uri="{FF2B5EF4-FFF2-40B4-BE49-F238E27FC236}">
                        <a16:creationId xmlns:a16="http://schemas.microsoft.com/office/drawing/2014/main" id="{BB4EE73E-C87D-1525-EE45-6A5E67A32E6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4" name="Cube 5563">
                    <a:extLst>
                      <a:ext uri="{FF2B5EF4-FFF2-40B4-BE49-F238E27FC236}">
                        <a16:creationId xmlns:a16="http://schemas.microsoft.com/office/drawing/2014/main" id="{F80C5A5A-E312-7BB7-5379-6598C96B043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5" name="Cube 5564">
                    <a:extLst>
                      <a:ext uri="{FF2B5EF4-FFF2-40B4-BE49-F238E27FC236}">
                        <a16:creationId xmlns:a16="http://schemas.microsoft.com/office/drawing/2014/main" id="{574256D0-4F69-69C2-FD8F-BB10E952737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6" name="Cube 5565">
                    <a:extLst>
                      <a:ext uri="{FF2B5EF4-FFF2-40B4-BE49-F238E27FC236}">
                        <a16:creationId xmlns:a16="http://schemas.microsoft.com/office/drawing/2014/main" id="{45C2A404-602E-76EF-263A-477AFF37617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7" name="Cube 5566">
                    <a:extLst>
                      <a:ext uri="{FF2B5EF4-FFF2-40B4-BE49-F238E27FC236}">
                        <a16:creationId xmlns:a16="http://schemas.microsoft.com/office/drawing/2014/main" id="{E735C24F-BA78-9BFC-B0D1-386872D8536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8" name="Cube 5567">
                    <a:extLst>
                      <a:ext uri="{FF2B5EF4-FFF2-40B4-BE49-F238E27FC236}">
                        <a16:creationId xmlns:a16="http://schemas.microsoft.com/office/drawing/2014/main" id="{AD941D57-D6AF-F9E2-82DD-70F5C9A9E99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69" name="Cube 5568">
                    <a:extLst>
                      <a:ext uri="{FF2B5EF4-FFF2-40B4-BE49-F238E27FC236}">
                        <a16:creationId xmlns:a16="http://schemas.microsoft.com/office/drawing/2014/main" id="{382FB5A7-E5DC-7211-A83F-2B1ACB5A545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5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5327" name="Group 5326">
                  <a:extLst>
                    <a:ext uri="{FF2B5EF4-FFF2-40B4-BE49-F238E27FC236}">
                      <a16:creationId xmlns:a16="http://schemas.microsoft.com/office/drawing/2014/main" id="{7BACB859-781B-ED98-BC98-995F78648674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9745200" y="216000"/>
                  <a:ext cx="2229927" cy="1368000"/>
                  <a:chOff x="10114473" y="152400"/>
                  <a:chExt cx="2229927" cy="1368000"/>
                </a:xfrm>
                <a:grpFill/>
              </p:grpSpPr>
              <p:sp>
                <p:nvSpPr>
                  <p:cNvPr id="5450" name="Cube 5449">
                    <a:extLst>
                      <a:ext uri="{FF2B5EF4-FFF2-40B4-BE49-F238E27FC236}">
                        <a16:creationId xmlns:a16="http://schemas.microsoft.com/office/drawing/2014/main" id="{522478A9-CD51-9319-D68F-DFE5B4ADAD4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51" name="Cube 5450">
                    <a:extLst>
                      <a:ext uri="{FF2B5EF4-FFF2-40B4-BE49-F238E27FC236}">
                        <a16:creationId xmlns:a16="http://schemas.microsoft.com/office/drawing/2014/main" id="{D2AE3FC9-94A3-D93F-A8A8-DE64A7D3A27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52" name="Cube 5451">
                    <a:extLst>
                      <a:ext uri="{FF2B5EF4-FFF2-40B4-BE49-F238E27FC236}">
                        <a16:creationId xmlns:a16="http://schemas.microsoft.com/office/drawing/2014/main" id="{3FB656D2-8C97-D489-15F5-5942F2B295F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53" name="Cube 5452">
                    <a:extLst>
                      <a:ext uri="{FF2B5EF4-FFF2-40B4-BE49-F238E27FC236}">
                        <a16:creationId xmlns:a16="http://schemas.microsoft.com/office/drawing/2014/main" id="{295D1214-4F4E-F956-AD43-3CE370AADEC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54" name="Cube 5453">
                    <a:extLst>
                      <a:ext uri="{FF2B5EF4-FFF2-40B4-BE49-F238E27FC236}">
                        <a16:creationId xmlns:a16="http://schemas.microsoft.com/office/drawing/2014/main" id="{4ACE500B-82DA-0BBD-8AD1-F6AACEC1656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55" name="Cube 5454">
                    <a:extLst>
                      <a:ext uri="{FF2B5EF4-FFF2-40B4-BE49-F238E27FC236}">
                        <a16:creationId xmlns:a16="http://schemas.microsoft.com/office/drawing/2014/main" id="{7E59C9F7-0ABA-CBAB-21ED-A45537B1CB5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56" name="Cube 5455">
                    <a:extLst>
                      <a:ext uri="{FF2B5EF4-FFF2-40B4-BE49-F238E27FC236}">
                        <a16:creationId xmlns:a16="http://schemas.microsoft.com/office/drawing/2014/main" id="{EA4060C8-15D9-2431-BD87-8AB8CE5099E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57" name="Cube 5456">
                    <a:extLst>
                      <a:ext uri="{FF2B5EF4-FFF2-40B4-BE49-F238E27FC236}">
                        <a16:creationId xmlns:a16="http://schemas.microsoft.com/office/drawing/2014/main" id="{AB7CE2AD-F27F-4518-E1CD-F23CBF69C32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58" name="Cube 5457">
                    <a:extLst>
                      <a:ext uri="{FF2B5EF4-FFF2-40B4-BE49-F238E27FC236}">
                        <a16:creationId xmlns:a16="http://schemas.microsoft.com/office/drawing/2014/main" id="{D7D40427-E227-41D6-DC2F-13969B8D483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59" name="Cube 5458">
                    <a:extLst>
                      <a:ext uri="{FF2B5EF4-FFF2-40B4-BE49-F238E27FC236}">
                        <a16:creationId xmlns:a16="http://schemas.microsoft.com/office/drawing/2014/main" id="{A8E4E750-EDD9-0650-78BE-A28026DDF51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23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0" name="Cube 5459">
                    <a:extLst>
                      <a:ext uri="{FF2B5EF4-FFF2-40B4-BE49-F238E27FC236}">
                        <a16:creationId xmlns:a16="http://schemas.microsoft.com/office/drawing/2014/main" id="{C88F9363-8741-E244-A257-C35EE329DBE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1" name="Cube 5460">
                    <a:extLst>
                      <a:ext uri="{FF2B5EF4-FFF2-40B4-BE49-F238E27FC236}">
                        <a16:creationId xmlns:a16="http://schemas.microsoft.com/office/drawing/2014/main" id="{B23CE049-8F25-5C96-C135-E661F4A51AA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2" name="Cube 5461">
                    <a:extLst>
                      <a:ext uri="{FF2B5EF4-FFF2-40B4-BE49-F238E27FC236}">
                        <a16:creationId xmlns:a16="http://schemas.microsoft.com/office/drawing/2014/main" id="{BDFD5C84-B9D0-EB2C-8005-DEAB86F32F4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3" name="Cube 5462">
                    <a:extLst>
                      <a:ext uri="{FF2B5EF4-FFF2-40B4-BE49-F238E27FC236}">
                        <a16:creationId xmlns:a16="http://schemas.microsoft.com/office/drawing/2014/main" id="{E99B2843-7DF3-802F-DCDD-0ACA7EE4934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4" name="Cube 5463">
                    <a:extLst>
                      <a:ext uri="{FF2B5EF4-FFF2-40B4-BE49-F238E27FC236}">
                        <a16:creationId xmlns:a16="http://schemas.microsoft.com/office/drawing/2014/main" id="{63D29482-0ECC-CF5F-AF1F-54B8A143AD2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5" name="Cube 5464">
                    <a:extLst>
                      <a:ext uri="{FF2B5EF4-FFF2-40B4-BE49-F238E27FC236}">
                        <a16:creationId xmlns:a16="http://schemas.microsoft.com/office/drawing/2014/main" id="{9B35A4C8-0BC3-2F7C-B243-450BB99D6E6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6" name="Cube 5465">
                    <a:extLst>
                      <a:ext uri="{FF2B5EF4-FFF2-40B4-BE49-F238E27FC236}">
                        <a16:creationId xmlns:a16="http://schemas.microsoft.com/office/drawing/2014/main" id="{BA88B4A6-E10E-8967-C55E-F66D09F8687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7" name="Cube 5466">
                    <a:extLst>
                      <a:ext uri="{FF2B5EF4-FFF2-40B4-BE49-F238E27FC236}">
                        <a16:creationId xmlns:a16="http://schemas.microsoft.com/office/drawing/2014/main" id="{9E48EDC2-C797-4E09-8835-5C5050CA058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8" name="Cube 5467">
                    <a:extLst>
                      <a:ext uri="{FF2B5EF4-FFF2-40B4-BE49-F238E27FC236}">
                        <a16:creationId xmlns:a16="http://schemas.microsoft.com/office/drawing/2014/main" id="{515F4BFA-BB3F-3014-5217-72A1890E583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69" name="Cube 5468">
                    <a:extLst>
                      <a:ext uri="{FF2B5EF4-FFF2-40B4-BE49-F238E27FC236}">
                        <a16:creationId xmlns:a16="http://schemas.microsoft.com/office/drawing/2014/main" id="{8159FB4B-A85E-97FA-879B-9A2ADC540ED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016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0" name="Cube 5469">
                    <a:extLst>
                      <a:ext uri="{FF2B5EF4-FFF2-40B4-BE49-F238E27FC236}">
                        <a16:creationId xmlns:a16="http://schemas.microsoft.com/office/drawing/2014/main" id="{B89C1825-9CEA-9C6E-F261-3A2D20CF27C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1" name="Cube 5470">
                    <a:extLst>
                      <a:ext uri="{FF2B5EF4-FFF2-40B4-BE49-F238E27FC236}">
                        <a16:creationId xmlns:a16="http://schemas.microsoft.com/office/drawing/2014/main" id="{04A1BD48-486A-EDFF-ED06-3D386419C74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2" name="Cube 5471">
                    <a:extLst>
                      <a:ext uri="{FF2B5EF4-FFF2-40B4-BE49-F238E27FC236}">
                        <a16:creationId xmlns:a16="http://schemas.microsoft.com/office/drawing/2014/main" id="{FC0051CD-5641-229C-4DCD-2DFE77858C7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3" name="Cube 5472">
                    <a:extLst>
                      <a:ext uri="{FF2B5EF4-FFF2-40B4-BE49-F238E27FC236}">
                        <a16:creationId xmlns:a16="http://schemas.microsoft.com/office/drawing/2014/main" id="{1D88A41A-6C9F-4893-875E-A962C6956C2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4" name="Cube 5473">
                    <a:extLst>
                      <a:ext uri="{FF2B5EF4-FFF2-40B4-BE49-F238E27FC236}">
                        <a16:creationId xmlns:a16="http://schemas.microsoft.com/office/drawing/2014/main" id="{F1CAFDB9-11AC-A8E8-AEBF-77EFACDBFA3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5" name="Cube 5474">
                    <a:extLst>
                      <a:ext uri="{FF2B5EF4-FFF2-40B4-BE49-F238E27FC236}">
                        <a16:creationId xmlns:a16="http://schemas.microsoft.com/office/drawing/2014/main" id="{699F3C81-418C-63E6-6B28-B513F5B2160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6" name="Cube 5475">
                    <a:extLst>
                      <a:ext uri="{FF2B5EF4-FFF2-40B4-BE49-F238E27FC236}">
                        <a16:creationId xmlns:a16="http://schemas.microsoft.com/office/drawing/2014/main" id="{D5375207-0927-9A64-94EF-620A7D85044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7" name="Cube 5476">
                    <a:extLst>
                      <a:ext uri="{FF2B5EF4-FFF2-40B4-BE49-F238E27FC236}">
                        <a16:creationId xmlns:a16="http://schemas.microsoft.com/office/drawing/2014/main" id="{D4970382-94EC-96A2-1329-4F1D8657880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8" name="Cube 5477">
                    <a:extLst>
                      <a:ext uri="{FF2B5EF4-FFF2-40B4-BE49-F238E27FC236}">
                        <a16:creationId xmlns:a16="http://schemas.microsoft.com/office/drawing/2014/main" id="{17DA21C6-989C-C23E-E27C-BD5BF0C40E3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79" name="Cube 5478">
                    <a:extLst>
                      <a:ext uri="{FF2B5EF4-FFF2-40B4-BE49-F238E27FC236}">
                        <a16:creationId xmlns:a16="http://schemas.microsoft.com/office/drawing/2014/main" id="{C19545B4-842F-8534-290C-04BF3BE09AF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800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0" name="Cube 5479">
                    <a:extLst>
                      <a:ext uri="{FF2B5EF4-FFF2-40B4-BE49-F238E27FC236}">
                        <a16:creationId xmlns:a16="http://schemas.microsoft.com/office/drawing/2014/main" id="{BFF098EF-9AEB-5D33-3E09-FCD16FFB32F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1" name="Cube 5480">
                    <a:extLst>
                      <a:ext uri="{FF2B5EF4-FFF2-40B4-BE49-F238E27FC236}">
                        <a16:creationId xmlns:a16="http://schemas.microsoft.com/office/drawing/2014/main" id="{E75B050C-7F38-63E5-6C72-8AA7BC91951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2" name="Cube 5481">
                    <a:extLst>
                      <a:ext uri="{FF2B5EF4-FFF2-40B4-BE49-F238E27FC236}">
                        <a16:creationId xmlns:a16="http://schemas.microsoft.com/office/drawing/2014/main" id="{1387FA87-C864-27F4-EA6F-87A5E7F9781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3" name="Cube 5482">
                    <a:extLst>
                      <a:ext uri="{FF2B5EF4-FFF2-40B4-BE49-F238E27FC236}">
                        <a16:creationId xmlns:a16="http://schemas.microsoft.com/office/drawing/2014/main" id="{1051FF4C-BDB8-D5A7-2928-B1392CD1D87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4" name="Cube 5483">
                    <a:extLst>
                      <a:ext uri="{FF2B5EF4-FFF2-40B4-BE49-F238E27FC236}">
                        <a16:creationId xmlns:a16="http://schemas.microsoft.com/office/drawing/2014/main" id="{C26333D6-1EDA-95F5-E141-3AAC0D516FA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5" name="Cube 5484">
                    <a:extLst>
                      <a:ext uri="{FF2B5EF4-FFF2-40B4-BE49-F238E27FC236}">
                        <a16:creationId xmlns:a16="http://schemas.microsoft.com/office/drawing/2014/main" id="{93040D43-B46C-38A4-45CD-AC59F10B1A5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6" name="Cube 5485">
                    <a:extLst>
                      <a:ext uri="{FF2B5EF4-FFF2-40B4-BE49-F238E27FC236}">
                        <a16:creationId xmlns:a16="http://schemas.microsoft.com/office/drawing/2014/main" id="{C740D1DA-C04F-BAF4-AACF-ED1EC882211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7" name="Cube 5486">
                    <a:extLst>
                      <a:ext uri="{FF2B5EF4-FFF2-40B4-BE49-F238E27FC236}">
                        <a16:creationId xmlns:a16="http://schemas.microsoft.com/office/drawing/2014/main" id="{136E3CE1-69EC-92AB-A393-BF208C55CF9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8" name="Cube 5487">
                    <a:extLst>
                      <a:ext uri="{FF2B5EF4-FFF2-40B4-BE49-F238E27FC236}">
                        <a16:creationId xmlns:a16="http://schemas.microsoft.com/office/drawing/2014/main" id="{AB069EE2-76FC-2BAE-21D8-D8D5C08A7A3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89" name="Cube 5488">
                    <a:extLst>
                      <a:ext uri="{FF2B5EF4-FFF2-40B4-BE49-F238E27FC236}">
                        <a16:creationId xmlns:a16="http://schemas.microsoft.com/office/drawing/2014/main" id="{7E4BE054-5C5C-AA60-0AC1-D4F6BFFFC3B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584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0" name="Cube 5489">
                    <a:extLst>
                      <a:ext uri="{FF2B5EF4-FFF2-40B4-BE49-F238E27FC236}">
                        <a16:creationId xmlns:a16="http://schemas.microsoft.com/office/drawing/2014/main" id="{8D8035EE-C753-F811-5BFD-D36C00B6BE1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1" name="Cube 5490">
                    <a:extLst>
                      <a:ext uri="{FF2B5EF4-FFF2-40B4-BE49-F238E27FC236}">
                        <a16:creationId xmlns:a16="http://schemas.microsoft.com/office/drawing/2014/main" id="{356A7527-2CE6-3645-56B7-88FC8203AFF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2" name="Cube 5491">
                    <a:extLst>
                      <a:ext uri="{FF2B5EF4-FFF2-40B4-BE49-F238E27FC236}">
                        <a16:creationId xmlns:a16="http://schemas.microsoft.com/office/drawing/2014/main" id="{26EA4347-E723-8CD5-5C6F-F7013CFF101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3" name="Cube 5492">
                    <a:extLst>
                      <a:ext uri="{FF2B5EF4-FFF2-40B4-BE49-F238E27FC236}">
                        <a16:creationId xmlns:a16="http://schemas.microsoft.com/office/drawing/2014/main" id="{C46DCB19-3E5D-95E0-3B42-F85681CC181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4" name="Cube 5493">
                    <a:extLst>
                      <a:ext uri="{FF2B5EF4-FFF2-40B4-BE49-F238E27FC236}">
                        <a16:creationId xmlns:a16="http://schemas.microsoft.com/office/drawing/2014/main" id="{2479DF62-B4F0-697E-332C-382F4C7FC00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5" name="Cube 5494">
                    <a:extLst>
                      <a:ext uri="{FF2B5EF4-FFF2-40B4-BE49-F238E27FC236}">
                        <a16:creationId xmlns:a16="http://schemas.microsoft.com/office/drawing/2014/main" id="{F5F41B1C-C83C-277E-9564-205D6547F92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6" name="Cube 5495">
                    <a:extLst>
                      <a:ext uri="{FF2B5EF4-FFF2-40B4-BE49-F238E27FC236}">
                        <a16:creationId xmlns:a16="http://schemas.microsoft.com/office/drawing/2014/main" id="{EA0307C8-69AC-33BE-2C16-3A4C7AB993E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7" name="Cube 5496">
                    <a:extLst>
                      <a:ext uri="{FF2B5EF4-FFF2-40B4-BE49-F238E27FC236}">
                        <a16:creationId xmlns:a16="http://schemas.microsoft.com/office/drawing/2014/main" id="{652223AD-92BF-3B9B-B38B-0D02D84509B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8" name="Cube 5497">
                    <a:extLst>
                      <a:ext uri="{FF2B5EF4-FFF2-40B4-BE49-F238E27FC236}">
                        <a16:creationId xmlns:a16="http://schemas.microsoft.com/office/drawing/2014/main" id="{D9105016-9395-325D-FB35-3402C88B6CE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99" name="Cube 5498">
                    <a:extLst>
                      <a:ext uri="{FF2B5EF4-FFF2-40B4-BE49-F238E27FC236}">
                        <a16:creationId xmlns:a16="http://schemas.microsoft.com/office/drawing/2014/main" id="{528537B4-12FD-381A-9EB8-10E7603F402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368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0" name="Cube 5499">
                    <a:extLst>
                      <a:ext uri="{FF2B5EF4-FFF2-40B4-BE49-F238E27FC236}">
                        <a16:creationId xmlns:a16="http://schemas.microsoft.com/office/drawing/2014/main" id="{9DA41385-7C63-133E-2CB0-43206043A8E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1" name="Cube 5500">
                    <a:extLst>
                      <a:ext uri="{FF2B5EF4-FFF2-40B4-BE49-F238E27FC236}">
                        <a16:creationId xmlns:a16="http://schemas.microsoft.com/office/drawing/2014/main" id="{CC84BD8A-B88C-7001-9BA2-B9C38561E3E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2" name="Cube 5501">
                    <a:extLst>
                      <a:ext uri="{FF2B5EF4-FFF2-40B4-BE49-F238E27FC236}">
                        <a16:creationId xmlns:a16="http://schemas.microsoft.com/office/drawing/2014/main" id="{61B9D222-FD43-BCE7-39CD-D9249D86092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3" name="Cube 5502">
                    <a:extLst>
                      <a:ext uri="{FF2B5EF4-FFF2-40B4-BE49-F238E27FC236}">
                        <a16:creationId xmlns:a16="http://schemas.microsoft.com/office/drawing/2014/main" id="{8C6F3968-EAFA-0763-DE1A-C3FDA620FB8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4" name="Cube 5503">
                    <a:extLst>
                      <a:ext uri="{FF2B5EF4-FFF2-40B4-BE49-F238E27FC236}">
                        <a16:creationId xmlns:a16="http://schemas.microsoft.com/office/drawing/2014/main" id="{907395EF-7FEA-521B-9209-32DD6FA88CD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5" name="Cube 5504">
                    <a:extLst>
                      <a:ext uri="{FF2B5EF4-FFF2-40B4-BE49-F238E27FC236}">
                        <a16:creationId xmlns:a16="http://schemas.microsoft.com/office/drawing/2014/main" id="{0BFD863C-8874-9D68-380F-BAE3AE4905B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6" name="Cube 5505">
                    <a:extLst>
                      <a:ext uri="{FF2B5EF4-FFF2-40B4-BE49-F238E27FC236}">
                        <a16:creationId xmlns:a16="http://schemas.microsoft.com/office/drawing/2014/main" id="{43A45A9F-026A-B5B9-CBA0-DB2FF598CFB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7" name="Cube 5506">
                    <a:extLst>
                      <a:ext uri="{FF2B5EF4-FFF2-40B4-BE49-F238E27FC236}">
                        <a16:creationId xmlns:a16="http://schemas.microsoft.com/office/drawing/2014/main" id="{466CA41E-09BD-D746-711F-15B38C18D6C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8" name="Cube 5507">
                    <a:extLst>
                      <a:ext uri="{FF2B5EF4-FFF2-40B4-BE49-F238E27FC236}">
                        <a16:creationId xmlns:a16="http://schemas.microsoft.com/office/drawing/2014/main" id="{66D3380C-9529-444F-DB34-F3501A37688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509" name="Cube 5508">
                    <a:extLst>
                      <a:ext uri="{FF2B5EF4-FFF2-40B4-BE49-F238E27FC236}">
                        <a16:creationId xmlns:a16="http://schemas.microsoft.com/office/drawing/2014/main" id="{AF53DD2C-30C1-420D-8D12-ABFBD29D040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5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5328" name="Group 5327">
                  <a:extLst>
                    <a:ext uri="{FF2B5EF4-FFF2-40B4-BE49-F238E27FC236}">
                      <a16:creationId xmlns:a16="http://schemas.microsoft.com/office/drawing/2014/main" id="{992B162E-CFFE-590D-C3AE-264EE1707C83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9673200" y="288000"/>
                  <a:ext cx="2229927" cy="1368000"/>
                  <a:chOff x="10114473" y="152400"/>
                  <a:chExt cx="2229927" cy="1368000"/>
                </a:xfrm>
                <a:grpFill/>
              </p:grpSpPr>
              <p:sp>
                <p:nvSpPr>
                  <p:cNvPr id="5390" name="Cube 5389">
                    <a:extLst>
                      <a:ext uri="{FF2B5EF4-FFF2-40B4-BE49-F238E27FC236}">
                        <a16:creationId xmlns:a16="http://schemas.microsoft.com/office/drawing/2014/main" id="{A8EC8EC8-4885-3941-C34B-59F76214E02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91" name="Cube 5390">
                    <a:extLst>
                      <a:ext uri="{FF2B5EF4-FFF2-40B4-BE49-F238E27FC236}">
                        <a16:creationId xmlns:a16="http://schemas.microsoft.com/office/drawing/2014/main" id="{504D75F0-5D52-13FD-9D80-1E5D2D9A21C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92" name="Cube 5391">
                    <a:extLst>
                      <a:ext uri="{FF2B5EF4-FFF2-40B4-BE49-F238E27FC236}">
                        <a16:creationId xmlns:a16="http://schemas.microsoft.com/office/drawing/2014/main" id="{3AE4F8FC-D1B6-40D7-BD05-5C1E5FF20DA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93" name="Cube 5392">
                    <a:extLst>
                      <a:ext uri="{FF2B5EF4-FFF2-40B4-BE49-F238E27FC236}">
                        <a16:creationId xmlns:a16="http://schemas.microsoft.com/office/drawing/2014/main" id="{B011A89D-0B50-6597-448C-834C88DC849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94" name="Cube 5393">
                    <a:extLst>
                      <a:ext uri="{FF2B5EF4-FFF2-40B4-BE49-F238E27FC236}">
                        <a16:creationId xmlns:a16="http://schemas.microsoft.com/office/drawing/2014/main" id="{7D0951A5-D592-0B65-E861-8A6AEB028BF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95" name="Cube 5394">
                    <a:extLst>
                      <a:ext uri="{FF2B5EF4-FFF2-40B4-BE49-F238E27FC236}">
                        <a16:creationId xmlns:a16="http://schemas.microsoft.com/office/drawing/2014/main" id="{11FCFA19-311C-0B78-AE16-2F7A3ABFA6B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96" name="Cube 5395">
                    <a:extLst>
                      <a:ext uri="{FF2B5EF4-FFF2-40B4-BE49-F238E27FC236}">
                        <a16:creationId xmlns:a16="http://schemas.microsoft.com/office/drawing/2014/main" id="{265A7538-E6C4-70A2-00FE-0020A9C35D4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97" name="Cube 5396">
                    <a:extLst>
                      <a:ext uri="{FF2B5EF4-FFF2-40B4-BE49-F238E27FC236}">
                        <a16:creationId xmlns:a16="http://schemas.microsoft.com/office/drawing/2014/main" id="{E93CEF47-BD74-E7AE-7AFE-6AA72C8F072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98" name="Cube 5397">
                    <a:extLst>
                      <a:ext uri="{FF2B5EF4-FFF2-40B4-BE49-F238E27FC236}">
                        <a16:creationId xmlns:a16="http://schemas.microsoft.com/office/drawing/2014/main" id="{BB7F645C-EEAC-0C91-70AF-3E1C29D3F90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99" name="Cube 5398">
                    <a:extLst>
                      <a:ext uri="{FF2B5EF4-FFF2-40B4-BE49-F238E27FC236}">
                        <a16:creationId xmlns:a16="http://schemas.microsoft.com/office/drawing/2014/main" id="{1A934058-86CA-7AC2-85F0-4AC9125EB2D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23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0" name="Cube 5399">
                    <a:extLst>
                      <a:ext uri="{FF2B5EF4-FFF2-40B4-BE49-F238E27FC236}">
                        <a16:creationId xmlns:a16="http://schemas.microsoft.com/office/drawing/2014/main" id="{D595B800-5D50-EB03-08B6-7C08DEDA048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1" name="Cube 5400">
                    <a:extLst>
                      <a:ext uri="{FF2B5EF4-FFF2-40B4-BE49-F238E27FC236}">
                        <a16:creationId xmlns:a16="http://schemas.microsoft.com/office/drawing/2014/main" id="{BCFA7DE9-DF67-5D04-9EA6-3BFC9B66823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2" name="Cube 5401">
                    <a:extLst>
                      <a:ext uri="{FF2B5EF4-FFF2-40B4-BE49-F238E27FC236}">
                        <a16:creationId xmlns:a16="http://schemas.microsoft.com/office/drawing/2014/main" id="{40A84D1B-8078-3398-FEC1-C1B5063D97E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3" name="Cube 5402">
                    <a:extLst>
                      <a:ext uri="{FF2B5EF4-FFF2-40B4-BE49-F238E27FC236}">
                        <a16:creationId xmlns:a16="http://schemas.microsoft.com/office/drawing/2014/main" id="{FE99091A-ACA0-F600-7D84-D6DFA252323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4" name="Cube 5403">
                    <a:extLst>
                      <a:ext uri="{FF2B5EF4-FFF2-40B4-BE49-F238E27FC236}">
                        <a16:creationId xmlns:a16="http://schemas.microsoft.com/office/drawing/2014/main" id="{67ED036C-CE2D-197B-BF3C-14587EE4C0D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5" name="Cube 5404">
                    <a:extLst>
                      <a:ext uri="{FF2B5EF4-FFF2-40B4-BE49-F238E27FC236}">
                        <a16:creationId xmlns:a16="http://schemas.microsoft.com/office/drawing/2014/main" id="{6BCCCF08-4932-7523-48B3-91CDA0A5006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6" name="Cube 5405">
                    <a:extLst>
                      <a:ext uri="{FF2B5EF4-FFF2-40B4-BE49-F238E27FC236}">
                        <a16:creationId xmlns:a16="http://schemas.microsoft.com/office/drawing/2014/main" id="{18714E59-6C30-9D09-308C-375848F88AD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7" name="Cube 5406">
                    <a:extLst>
                      <a:ext uri="{FF2B5EF4-FFF2-40B4-BE49-F238E27FC236}">
                        <a16:creationId xmlns:a16="http://schemas.microsoft.com/office/drawing/2014/main" id="{512D107A-3AAB-A789-351D-272DC7B934D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8" name="Cube 5407">
                    <a:extLst>
                      <a:ext uri="{FF2B5EF4-FFF2-40B4-BE49-F238E27FC236}">
                        <a16:creationId xmlns:a16="http://schemas.microsoft.com/office/drawing/2014/main" id="{10832F52-5042-4F90-FC93-1CE1820B243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09" name="Cube 5408">
                    <a:extLst>
                      <a:ext uri="{FF2B5EF4-FFF2-40B4-BE49-F238E27FC236}">
                        <a16:creationId xmlns:a16="http://schemas.microsoft.com/office/drawing/2014/main" id="{F7507BA4-BCD4-F93B-7A43-478719684E8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016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0" name="Cube 5409">
                    <a:extLst>
                      <a:ext uri="{FF2B5EF4-FFF2-40B4-BE49-F238E27FC236}">
                        <a16:creationId xmlns:a16="http://schemas.microsoft.com/office/drawing/2014/main" id="{FA64402E-84CF-601D-339F-F80B36D5AFB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1" name="Cube 5410">
                    <a:extLst>
                      <a:ext uri="{FF2B5EF4-FFF2-40B4-BE49-F238E27FC236}">
                        <a16:creationId xmlns:a16="http://schemas.microsoft.com/office/drawing/2014/main" id="{1BC161D6-862A-3148-A848-718C2D95830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2" name="Cube 5411">
                    <a:extLst>
                      <a:ext uri="{FF2B5EF4-FFF2-40B4-BE49-F238E27FC236}">
                        <a16:creationId xmlns:a16="http://schemas.microsoft.com/office/drawing/2014/main" id="{321DDC25-1BD7-73B5-A256-48137C678EB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3" name="Cube 5412">
                    <a:extLst>
                      <a:ext uri="{FF2B5EF4-FFF2-40B4-BE49-F238E27FC236}">
                        <a16:creationId xmlns:a16="http://schemas.microsoft.com/office/drawing/2014/main" id="{C932F297-6191-A2C0-5788-63675B9F374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4" name="Cube 5413">
                    <a:extLst>
                      <a:ext uri="{FF2B5EF4-FFF2-40B4-BE49-F238E27FC236}">
                        <a16:creationId xmlns:a16="http://schemas.microsoft.com/office/drawing/2014/main" id="{55B39FEB-7785-2B63-4332-4D6945968B2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5" name="Cube 5414">
                    <a:extLst>
                      <a:ext uri="{FF2B5EF4-FFF2-40B4-BE49-F238E27FC236}">
                        <a16:creationId xmlns:a16="http://schemas.microsoft.com/office/drawing/2014/main" id="{40DD36F9-B6FC-119A-F460-98F3CD16504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6" name="Cube 5415">
                    <a:extLst>
                      <a:ext uri="{FF2B5EF4-FFF2-40B4-BE49-F238E27FC236}">
                        <a16:creationId xmlns:a16="http://schemas.microsoft.com/office/drawing/2014/main" id="{88B72CDE-B413-E8C8-D258-0CA039F266B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7" name="Cube 5416">
                    <a:extLst>
                      <a:ext uri="{FF2B5EF4-FFF2-40B4-BE49-F238E27FC236}">
                        <a16:creationId xmlns:a16="http://schemas.microsoft.com/office/drawing/2014/main" id="{90C51B53-D762-49A2-24F2-C2973B32B87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8" name="Cube 5417">
                    <a:extLst>
                      <a:ext uri="{FF2B5EF4-FFF2-40B4-BE49-F238E27FC236}">
                        <a16:creationId xmlns:a16="http://schemas.microsoft.com/office/drawing/2014/main" id="{37157F85-6CE9-08D4-0F33-C9678B6B49D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19" name="Cube 5418">
                    <a:extLst>
                      <a:ext uri="{FF2B5EF4-FFF2-40B4-BE49-F238E27FC236}">
                        <a16:creationId xmlns:a16="http://schemas.microsoft.com/office/drawing/2014/main" id="{F352D31F-C94C-A2C1-CFD4-4524AE15232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800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0" name="Cube 5419">
                    <a:extLst>
                      <a:ext uri="{FF2B5EF4-FFF2-40B4-BE49-F238E27FC236}">
                        <a16:creationId xmlns:a16="http://schemas.microsoft.com/office/drawing/2014/main" id="{AC05F0B0-538D-B08C-281B-396BC93B8F1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1" name="Cube 5420">
                    <a:extLst>
                      <a:ext uri="{FF2B5EF4-FFF2-40B4-BE49-F238E27FC236}">
                        <a16:creationId xmlns:a16="http://schemas.microsoft.com/office/drawing/2014/main" id="{D985DB83-3CD0-E7A5-D4D9-52560AEA79A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2" name="Cube 5421">
                    <a:extLst>
                      <a:ext uri="{FF2B5EF4-FFF2-40B4-BE49-F238E27FC236}">
                        <a16:creationId xmlns:a16="http://schemas.microsoft.com/office/drawing/2014/main" id="{2C6F9944-4E96-0629-9779-0E42891C7DA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3" name="Cube 5422">
                    <a:extLst>
                      <a:ext uri="{FF2B5EF4-FFF2-40B4-BE49-F238E27FC236}">
                        <a16:creationId xmlns:a16="http://schemas.microsoft.com/office/drawing/2014/main" id="{59C8AFCE-358B-79F3-FC21-7D89D0737D4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4" name="Cube 5423">
                    <a:extLst>
                      <a:ext uri="{FF2B5EF4-FFF2-40B4-BE49-F238E27FC236}">
                        <a16:creationId xmlns:a16="http://schemas.microsoft.com/office/drawing/2014/main" id="{A88ABE86-BA1F-3D48-D978-BFC5FEFD0F9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5" name="Cube 5424">
                    <a:extLst>
                      <a:ext uri="{FF2B5EF4-FFF2-40B4-BE49-F238E27FC236}">
                        <a16:creationId xmlns:a16="http://schemas.microsoft.com/office/drawing/2014/main" id="{6008A354-0B68-A6FE-7002-7AAC50112CB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6" name="Cube 5425">
                    <a:extLst>
                      <a:ext uri="{FF2B5EF4-FFF2-40B4-BE49-F238E27FC236}">
                        <a16:creationId xmlns:a16="http://schemas.microsoft.com/office/drawing/2014/main" id="{4E4BFBB5-9A3E-0BD4-9AFE-5A563408FA2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7" name="Cube 5426">
                    <a:extLst>
                      <a:ext uri="{FF2B5EF4-FFF2-40B4-BE49-F238E27FC236}">
                        <a16:creationId xmlns:a16="http://schemas.microsoft.com/office/drawing/2014/main" id="{E5F234A9-6DAF-29F6-2D64-A4EA43BED07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8" name="Cube 5427">
                    <a:extLst>
                      <a:ext uri="{FF2B5EF4-FFF2-40B4-BE49-F238E27FC236}">
                        <a16:creationId xmlns:a16="http://schemas.microsoft.com/office/drawing/2014/main" id="{9DEAAA20-1A0C-415A-EBB5-DBF938B769D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29" name="Cube 5428">
                    <a:extLst>
                      <a:ext uri="{FF2B5EF4-FFF2-40B4-BE49-F238E27FC236}">
                        <a16:creationId xmlns:a16="http://schemas.microsoft.com/office/drawing/2014/main" id="{FE9A3944-6F25-11D2-84C0-A18402DABD2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584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0" name="Cube 5429">
                    <a:extLst>
                      <a:ext uri="{FF2B5EF4-FFF2-40B4-BE49-F238E27FC236}">
                        <a16:creationId xmlns:a16="http://schemas.microsoft.com/office/drawing/2014/main" id="{55D1E40D-7F95-88CD-B6CB-D62E5D02877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1" name="Cube 5430">
                    <a:extLst>
                      <a:ext uri="{FF2B5EF4-FFF2-40B4-BE49-F238E27FC236}">
                        <a16:creationId xmlns:a16="http://schemas.microsoft.com/office/drawing/2014/main" id="{58B462B5-4CA8-17EC-3A28-F67D266F2D4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2" name="Cube 5431">
                    <a:extLst>
                      <a:ext uri="{FF2B5EF4-FFF2-40B4-BE49-F238E27FC236}">
                        <a16:creationId xmlns:a16="http://schemas.microsoft.com/office/drawing/2014/main" id="{AAAE7B10-E39B-89DC-7113-0C04252223B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3" name="Cube 5432">
                    <a:extLst>
                      <a:ext uri="{FF2B5EF4-FFF2-40B4-BE49-F238E27FC236}">
                        <a16:creationId xmlns:a16="http://schemas.microsoft.com/office/drawing/2014/main" id="{55E0E13C-4A06-BF37-714C-0089453A1F6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4" name="Cube 5433">
                    <a:extLst>
                      <a:ext uri="{FF2B5EF4-FFF2-40B4-BE49-F238E27FC236}">
                        <a16:creationId xmlns:a16="http://schemas.microsoft.com/office/drawing/2014/main" id="{0EC2CA1C-1291-3647-E2FC-BC4A20C56CB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5" name="Cube 5434">
                    <a:extLst>
                      <a:ext uri="{FF2B5EF4-FFF2-40B4-BE49-F238E27FC236}">
                        <a16:creationId xmlns:a16="http://schemas.microsoft.com/office/drawing/2014/main" id="{8C9C5C61-C3C6-742A-C075-CCCE6DFDC8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6" name="Cube 5435">
                    <a:extLst>
                      <a:ext uri="{FF2B5EF4-FFF2-40B4-BE49-F238E27FC236}">
                        <a16:creationId xmlns:a16="http://schemas.microsoft.com/office/drawing/2014/main" id="{484BB08A-0061-B7E4-2D70-C641D3383F6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7" name="Cube 5436">
                    <a:extLst>
                      <a:ext uri="{FF2B5EF4-FFF2-40B4-BE49-F238E27FC236}">
                        <a16:creationId xmlns:a16="http://schemas.microsoft.com/office/drawing/2014/main" id="{0571F7AA-9AA4-BABA-4F73-FF1DE252F75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8" name="Cube 5437">
                    <a:extLst>
                      <a:ext uri="{FF2B5EF4-FFF2-40B4-BE49-F238E27FC236}">
                        <a16:creationId xmlns:a16="http://schemas.microsoft.com/office/drawing/2014/main" id="{34C7371A-C0EA-E749-E902-146802175EB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39" name="Cube 5438">
                    <a:extLst>
                      <a:ext uri="{FF2B5EF4-FFF2-40B4-BE49-F238E27FC236}">
                        <a16:creationId xmlns:a16="http://schemas.microsoft.com/office/drawing/2014/main" id="{20792786-FF68-1A69-5CA2-A72D20F748B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368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0" name="Cube 5439">
                    <a:extLst>
                      <a:ext uri="{FF2B5EF4-FFF2-40B4-BE49-F238E27FC236}">
                        <a16:creationId xmlns:a16="http://schemas.microsoft.com/office/drawing/2014/main" id="{89F90DC6-37F6-A443-878E-EA8C922E2A8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1" name="Cube 5440">
                    <a:extLst>
                      <a:ext uri="{FF2B5EF4-FFF2-40B4-BE49-F238E27FC236}">
                        <a16:creationId xmlns:a16="http://schemas.microsoft.com/office/drawing/2014/main" id="{4169CE29-9282-0EF6-01AC-27F93562B10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2" name="Cube 5441">
                    <a:extLst>
                      <a:ext uri="{FF2B5EF4-FFF2-40B4-BE49-F238E27FC236}">
                        <a16:creationId xmlns:a16="http://schemas.microsoft.com/office/drawing/2014/main" id="{0D5E5A2F-E04D-555B-C961-3AF2D438FC9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3" name="Cube 5442">
                    <a:extLst>
                      <a:ext uri="{FF2B5EF4-FFF2-40B4-BE49-F238E27FC236}">
                        <a16:creationId xmlns:a16="http://schemas.microsoft.com/office/drawing/2014/main" id="{6CD0A2B8-4273-D3CE-7484-8F60866D434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4" name="Cube 5443">
                    <a:extLst>
                      <a:ext uri="{FF2B5EF4-FFF2-40B4-BE49-F238E27FC236}">
                        <a16:creationId xmlns:a16="http://schemas.microsoft.com/office/drawing/2014/main" id="{CFF4AEC8-0B4E-42BA-D4BB-D435CF13A28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5" name="Cube 5444">
                    <a:extLst>
                      <a:ext uri="{FF2B5EF4-FFF2-40B4-BE49-F238E27FC236}">
                        <a16:creationId xmlns:a16="http://schemas.microsoft.com/office/drawing/2014/main" id="{76CB8A80-2CB0-00C6-7E98-9D0C97364CA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6" name="Cube 5445">
                    <a:extLst>
                      <a:ext uri="{FF2B5EF4-FFF2-40B4-BE49-F238E27FC236}">
                        <a16:creationId xmlns:a16="http://schemas.microsoft.com/office/drawing/2014/main" id="{952171DF-5D7D-7863-E832-7ADDA19DC3D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7" name="Cube 5446">
                    <a:extLst>
                      <a:ext uri="{FF2B5EF4-FFF2-40B4-BE49-F238E27FC236}">
                        <a16:creationId xmlns:a16="http://schemas.microsoft.com/office/drawing/2014/main" id="{010255D2-D1ED-6099-6A73-5ED19A2D566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8" name="Cube 5447">
                    <a:extLst>
                      <a:ext uri="{FF2B5EF4-FFF2-40B4-BE49-F238E27FC236}">
                        <a16:creationId xmlns:a16="http://schemas.microsoft.com/office/drawing/2014/main" id="{9B31EF34-01B4-5504-C1C4-A8810F9B693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449" name="Cube 5448">
                    <a:extLst>
                      <a:ext uri="{FF2B5EF4-FFF2-40B4-BE49-F238E27FC236}">
                        <a16:creationId xmlns:a16="http://schemas.microsoft.com/office/drawing/2014/main" id="{FB39F8A9-82CA-4B23-9F33-75C9A89A1036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5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5329" name="Group 5328">
                  <a:extLst>
                    <a:ext uri="{FF2B5EF4-FFF2-40B4-BE49-F238E27FC236}">
                      <a16:creationId xmlns:a16="http://schemas.microsoft.com/office/drawing/2014/main" id="{1EEAD30A-19DA-B4DA-6B71-751DB90E8FBA}"/>
                    </a:ext>
                  </a:extLst>
                </p:cNvPr>
                <p:cNvGrpSpPr>
                  <a:grpSpLocks/>
                </p:cNvGrpSpPr>
                <p:nvPr/>
              </p:nvGrpSpPr>
              <p:grpSpPr>
                <a:xfrm>
                  <a:off x="9601200" y="360000"/>
                  <a:ext cx="2229927" cy="1368000"/>
                  <a:chOff x="10114473" y="152400"/>
                  <a:chExt cx="2229927" cy="1368000"/>
                </a:xfrm>
                <a:grpFill/>
              </p:grpSpPr>
              <p:sp>
                <p:nvSpPr>
                  <p:cNvPr id="5330" name="Cube 5329">
                    <a:extLst>
                      <a:ext uri="{FF2B5EF4-FFF2-40B4-BE49-F238E27FC236}">
                        <a16:creationId xmlns:a16="http://schemas.microsoft.com/office/drawing/2014/main" id="{9C99B1F6-42FD-9604-A038-A470E1D108A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31" name="Cube 5330">
                    <a:extLst>
                      <a:ext uri="{FF2B5EF4-FFF2-40B4-BE49-F238E27FC236}">
                        <a16:creationId xmlns:a16="http://schemas.microsoft.com/office/drawing/2014/main" id="{A228B35E-9AC9-C216-CC66-D1FAC3324C9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32" name="Cube 5331">
                    <a:extLst>
                      <a:ext uri="{FF2B5EF4-FFF2-40B4-BE49-F238E27FC236}">
                        <a16:creationId xmlns:a16="http://schemas.microsoft.com/office/drawing/2014/main" id="{C3BAF281-E17D-EE4D-54E4-E5276544968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33" name="Cube 5332">
                    <a:extLst>
                      <a:ext uri="{FF2B5EF4-FFF2-40B4-BE49-F238E27FC236}">
                        <a16:creationId xmlns:a16="http://schemas.microsoft.com/office/drawing/2014/main" id="{9DB70AAB-EC3E-1D07-F0A2-AC1FC8D5A2B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34" name="Cube 5333">
                    <a:extLst>
                      <a:ext uri="{FF2B5EF4-FFF2-40B4-BE49-F238E27FC236}">
                        <a16:creationId xmlns:a16="http://schemas.microsoft.com/office/drawing/2014/main" id="{5454750B-243B-D96D-AA15-8C5CED5F9A1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35" name="Cube 5334">
                    <a:extLst>
                      <a:ext uri="{FF2B5EF4-FFF2-40B4-BE49-F238E27FC236}">
                        <a16:creationId xmlns:a16="http://schemas.microsoft.com/office/drawing/2014/main" id="{CDE545D4-CA7A-3776-B8DC-1DD6C5D3B16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36" name="Cube 5335">
                    <a:extLst>
                      <a:ext uri="{FF2B5EF4-FFF2-40B4-BE49-F238E27FC236}">
                        <a16:creationId xmlns:a16="http://schemas.microsoft.com/office/drawing/2014/main" id="{9A6D182D-604E-DF04-45EB-6B81DB2227A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37" name="Cube 5336">
                    <a:extLst>
                      <a:ext uri="{FF2B5EF4-FFF2-40B4-BE49-F238E27FC236}">
                        <a16:creationId xmlns:a16="http://schemas.microsoft.com/office/drawing/2014/main" id="{A668F819-0D7A-9A0C-646D-422A29068E7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38" name="Cube 5337">
                    <a:extLst>
                      <a:ext uri="{FF2B5EF4-FFF2-40B4-BE49-F238E27FC236}">
                        <a16:creationId xmlns:a16="http://schemas.microsoft.com/office/drawing/2014/main" id="{847781DC-5B25-A18F-BC42-0EE8385DB95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23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39" name="Cube 5338">
                    <a:extLst>
                      <a:ext uri="{FF2B5EF4-FFF2-40B4-BE49-F238E27FC236}">
                        <a16:creationId xmlns:a16="http://schemas.microsoft.com/office/drawing/2014/main" id="{9B28470F-7A84-3F71-24E7-6638BF1F16F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23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0" name="Cube 5339">
                    <a:extLst>
                      <a:ext uri="{FF2B5EF4-FFF2-40B4-BE49-F238E27FC236}">
                        <a16:creationId xmlns:a16="http://schemas.microsoft.com/office/drawing/2014/main" id="{A430795D-3086-A567-04CF-D52E488838D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1" name="Cube 5340">
                    <a:extLst>
                      <a:ext uri="{FF2B5EF4-FFF2-40B4-BE49-F238E27FC236}">
                        <a16:creationId xmlns:a16="http://schemas.microsoft.com/office/drawing/2014/main" id="{54849EAB-B57F-E0BE-9F5C-0361296B03A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2" name="Cube 5341">
                    <a:extLst>
                      <a:ext uri="{FF2B5EF4-FFF2-40B4-BE49-F238E27FC236}">
                        <a16:creationId xmlns:a16="http://schemas.microsoft.com/office/drawing/2014/main" id="{179E9A80-7ED5-F6EB-399F-96EEB6FCE367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3" name="Cube 5342">
                    <a:extLst>
                      <a:ext uri="{FF2B5EF4-FFF2-40B4-BE49-F238E27FC236}">
                        <a16:creationId xmlns:a16="http://schemas.microsoft.com/office/drawing/2014/main" id="{6F142C0A-0CBF-008B-A6AE-B44EF9A88FF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4" name="Cube 5343">
                    <a:extLst>
                      <a:ext uri="{FF2B5EF4-FFF2-40B4-BE49-F238E27FC236}">
                        <a16:creationId xmlns:a16="http://schemas.microsoft.com/office/drawing/2014/main" id="{DE814C66-A1E3-141C-9BFB-3BC3046D275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5" name="Cube 5344">
                    <a:extLst>
                      <a:ext uri="{FF2B5EF4-FFF2-40B4-BE49-F238E27FC236}">
                        <a16:creationId xmlns:a16="http://schemas.microsoft.com/office/drawing/2014/main" id="{E5CB80FC-75E7-423A-CDA9-7692E956034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6" name="Cube 5345">
                    <a:extLst>
                      <a:ext uri="{FF2B5EF4-FFF2-40B4-BE49-F238E27FC236}">
                        <a16:creationId xmlns:a16="http://schemas.microsoft.com/office/drawing/2014/main" id="{DCF14D99-31AC-BA28-86E0-19934C027E6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7" name="Cube 5346">
                    <a:extLst>
                      <a:ext uri="{FF2B5EF4-FFF2-40B4-BE49-F238E27FC236}">
                        <a16:creationId xmlns:a16="http://schemas.microsoft.com/office/drawing/2014/main" id="{D3E72DB7-E3F2-35A5-3675-D9F4D757669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8" name="Cube 5347">
                    <a:extLst>
                      <a:ext uri="{FF2B5EF4-FFF2-40B4-BE49-F238E27FC236}">
                        <a16:creationId xmlns:a16="http://schemas.microsoft.com/office/drawing/2014/main" id="{060DE97B-EE12-3F6D-1E58-3D17E356E55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016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49" name="Cube 5348">
                    <a:extLst>
                      <a:ext uri="{FF2B5EF4-FFF2-40B4-BE49-F238E27FC236}">
                        <a16:creationId xmlns:a16="http://schemas.microsoft.com/office/drawing/2014/main" id="{62D5B213-D302-CCC9-85FC-6C365C6AA18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016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0" name="Cube 5349">
                    <a:extLst>
                      <a:ext uri="{FF2B5EF4-FFF2-40B4-BE49-F238E27FC236}">
                        <a16:creationId xmlns:a16="http://schemas.microsoft.com/office/drawing/2014/main" id="{72EFFB6E-9ECB-A3AD-F7AB-41C1ADDA15F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1" name="Cube 5350">
                    <a:extLst>
                      <a:ext uri="{FF2B5EF4-FFF2-40B4-BE49-F238E27FC236}">
                        <a16:creationId xmlns:a16="http://schemas.microsoft.com/office/drawing/2014/main" id="{9DF3B250-B617-5E72-D0A8-5B59BA5B842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2" name="Cube 5351">
                    <a:extLst>
                      <a:ext uri="{FF2B5EF4-FFF2-40B4-BE49-F238E27FC236}">
                        <a16:creationId xmlns:a16="http://schemas.microsoft.com/office/drawing/2014/main" id="{F4309C93-1582-B521-ECEE-FB4692CEBA7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3" name="Cube 5352">
                    <a:extLst>
                      <a:ext uri="{FF2B5EF4-FFF2-40B4-BE49-F238E27FC236}">
                        <a16:creationId xmlns:a16="http://schemas.microsoft.com/office/drawing/2014/main" id="{8FD51F16-FF33-CC52-4AB8-751576DE0AB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4" name="Cube 5353">
                    <a:extLst>
                      <a:ext uri="{FF2B5EF4-FFF2-40B4-BE49-F238E27FC236}">
                        <a16:creationId xmlns:a16="http://schemas.microsoft.com/office/drawing/2014/main" id="{34281505-F593-75C9-4FFB-32E37B33240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5" name="Cube 5354">
                    <a:extLst>
                      <a:ext uri="{FF2B5EF4-FFF2-40B4-BE49-F238E27FC236}">
                        <a16:creationId xmlns:a16="http://schemas.microsoft.com/office/drawing/2014/main" id="{450F92C9-822E-348E-A788-769F5DD86C9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6" name="Cube 5355">
                    <a:extLst>
                      <a:ext uri="{FF2B5EF4-FFF2-40B4-BE49-F238E27FC236}">
                        <a16:creationId xmlns:a16="http://schemas.microsoft.com/office/drawing/2014/main" id="{1F231801-C24C-AB06-7197-778EE36A2C0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7" name="Cube 5356">
                    <a:extLst>
                      <a:ext uri="{FF2B5EF4-FFF2-40B4-BE49-F238E27FC236}">
                        <a16:creationId xmlns:a16="http://schemas.microsoft.com/office/drawing/2014/main" id="{F7CBE092-9A55-4F93-E447-FB9D8BEC06B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8" name="Cube 5357">
                    <a:extLst>
                      <a:ext uri="{FF2B5EF4-FFF2-40B4-BE49-F238E27FC236}">
                        <a16:creationId xmlns:a16="http://schemas.microsoft.com/office/drawing/2014/main" id="{45FFA31B-9370-4D0B-0AA8-FFCE42EAA63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800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59" name="Cube 5358">
                    <a:extLst>
                      <a:ext uri="{FF2B5EF4-FFF2-40B4-BE49-F238E27FC236}">
                        <a16:creationId xmlns:a16="http://schemas.microsoft.com/office/drawing/2014/main" id="{6F363D1C-78A4-4B06-668C-0CB9334D3E04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800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0" name="Cube 5359">
                    <a:extLst>
                      <a:ext uri="{FF2B5EF4-FFF2-40B4-BE49-F238E27FC236}">
                        <a16:creationId xmlns:a16="http://schemas.microsoft.com/office/drawing/2014/main" id="{0FD7336B-B8CE-BF40-DED1-BE2A38EA43C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1" name="Cube 5360">
                    <a:extLst>
                      <a:ext uri="{FF2B5EF4-FFF2-40B4-BE49-F238E27FC236}">
                        <a16:creationId xmlns:a16="http://schemas.microsoft.com/office/drawing/2014/main" id="{5CBC3069-3332-BB02-0E7A-2F432D86EC3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2" name="Cube 5361">
                    <a:extLst>
                      <a:ext uri="{FF2B5EF4-FFF2-40B4-BE49-F238E27FC236}">
                        <a16:creationId xmlns:a16="http://schemas.microsoft.com/office/drawing/2014/main" id="{90739664-64E9-0EDC-889F-4739E4BB23B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3" name="Cube 5362">
                    <a:extLst>
                      <a:ext uri="{FF2B5EF4-FFF2-40B4-BE49-F238E27FC236}">
                        <a16:creationId xmlns:a16="http://schemas.microsoft.com/office/drawing/2014/main" id="{89093565-1EDA-4EE5-FE85-36A6586A75B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4" name="Cube 5363">
                    <a:extLst>
                      <a:ext uri="{FF2B5EF4-FFF2-40B4-BE49-F238E27FC236}">
                        <a16:creationId xmlns:a16="http://schemas.microsoft.com/office/drawing/2014/main" id="{19C6236C-4020-45BB-04A3-A1BF5351A105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5" name="Cube 5364">
                    <a:extLst>
                      <a:ext uri="{FF2B5EF4-FFF2-40B4-BE49-F238E27FC236}">
                        <a16:creationId xmlns:a16="http://schemas.microsoft.com/office/drawing/2014/main" id="{B90DCA94-E0C9-C6DD-76AF-AC3B4340467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6" name="Cube 5365">
                    <a:extLst>
                      <a:ext uri="{FF2B5EF4-FFF2-40B4-BE49-F238E27FC236}">
                        <a16:creationId xmlns:a16="http://schemas.microsoft.com/office/drawing/2014/main" id="{831EAB85-B29F-A194-751C-C967CAE9898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7" name="Cube 5366">
                    <a:extLst>
                      <a:ext uri="{FF2B5EF4-FFF2-40B4-BE49-F238E27FC236}">
                        <a16:creationId xmlns:a16="http://schemas.microsoft.com/office/drawing/2014/main" id="{215CEBC6-BF7E-B0EC-8501-D86AC3F3B93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8" name="Cube 5367">
                    <a:extLst>
                      <a:ext uri="{FF2B5EF4-FFF2-40B4-BE49-F238E27FC236}">
                        <a16:creationId xmlns:a16="http://schemas.microsoft.com/office/drawing/2014/main" id="{2C85B9BE-A43D-9676-8B27-74B08FC10AB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584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69" name="Cube 5368">
                    <a:extLst>
                      <a:ext uri="{FF2B5EF4-FFF2-40B4-BE49-F238E27FC236}">
                        <a16:creationId xmlns:a16="http://schemas.microsoft.com/office/drawing/2014/main" id="{A03E4726-DECD-371E-52C7-663A7B080C7D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584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0" name="Cube 5369">
                    <a:extLst>
                      <a:ext uri="{FF2B5EF4-FFF2-40B4-BE49-F238E27FC236}">
                        <a16:creationId xmlns:a16="http://schemas.microsoft.com/office/drawing/2014/main" id="{22F5DF55-A121-808A-F693-1B74EB87C18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1" name="Cube 5370">
                    <a:extLst>
                      <a:ext uri="{FF2B5EF4-FFF2-40B4-BE49-F238E27FC236}">
                        <a16:creationId xmlns:a16="http://schemas.microsoft.com/office/drawing/2014/main" id="{D5F85D01-E09B-30DA-231C-3CCE5BECDB5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2" name="Cube 5371">
                    <a:extLst>
                      <a:ext uri="{FF2B5EF4-FFF2-40B4-BE49-F238E27FC236}">
                        <a16:creationId xmlns:a16="http://schemas.microsoft.com/office/drawing/2014/main" id="{DBDABF40-0737-1CA6-F379-4329E9E3BB7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3" name="Cube 5372">
                    <a:extLst>
                      <a:ext uri="{FF2B5EF4-FFF2-40B4-BE49-F238E27FC236}">
                        <a16:creationId xmlns:a16="http://schemas.microsoft.com/office/drawing/2014/main" id="{2EB340F6-F45E-EE99-BAD5-82DC9EA38FC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4" name="Cube 5373">
                    <a:extLst>
                      <a:ext uri="{FF2B5EF4-FFF2-40B4-BE49-F238E27FC236}">
                        <a16:creationId xmlns:a16="http://schemas.microsoft.com/office/drawing/2014/main" id="{BF8FA56C-2A61-445E-722E-B07C168499B0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5" name="Cube 5374">
                    <a:extLst>
                      <a:ext uri="{FF2B5EF4-FFF2-40B4-BE49-F238E27FC236}">
                        <a16:creationId xmlns:a16="http://schemas.microsoft.com/office/drawing/2014/main" id="{B8C2406E-CB1F-31BB-1796-9FE0BACF696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6" name="Cube 5375">
                    <a:extLst>
                      <a:ext uri="{FF2B5EF4-FFF2-40B4-BE49-F238E27FC236}">
                        <a16:creationId xmlns:a16="http://schemas.microsoft.com/office/drawing/2014/main" id="{5A28922A-3131-B441-CC51-67E238FF1FF8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7" name="Cube 5376">
                    <a:extLst>
                      <a:ext uri="{FF2B5EF4-FFF2-40B4-BE49-F238E27FC236}">
                        <a16:creationId xmlns:a16="http://schemas.microsoft.com/office/drawing/2014/main" id="{A0C40E56-475E-D4F8-7416-253A0B25438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8" name="Cube 5377">
                    <a:extLst>
                      <a:ext uri="{FF2B5EF4-FFF2-40B4-BE49-F238E27FC236}">
                        <a16:creationId xmlns:a16="http://schemas.microsoft.com/office/drawing/2014/main" id="{877BDEEC-7FCE-25B2-7FD9-69B4C1B72E0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368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79" name="Cube 5378">
                    <a:extLst>
                      <a:ext uri="{FF2B5EF4-FFF2-40B4-BE49-F238E27FC236}">
                        <a16:creationId xmlns:a16="http://schemas.microsoft.com/office/drawing/2014/main" id="{D48CCADE-C1A6-45CE-2E2C-B2B67DCC450C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368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0" name="Cube 5379">
                    <a:extLst>
                      <a:ext uri="{FF2B5EF4-FFF2-40B4-BE49-F238E27FC236}">
                        <a16:creationId xmlns:a16="http://schemas.microsoft.com/office/drawing/2014/main" id="{32309186-16A0-B503-52E4-D90F73D9BD3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11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1" name="Cube 5380">
                    <a:extLst>
                      <a:ext uri="{FF2B5EF4-FFF2-40B4-BE49-F238E27FC236}">
                        <a16:creationId xmlns:a16="http://schemas.microsoft.com/office/drawing/2014/main" id="{246B2A2A-92A0-E4ED-790F-50E5975111CE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329801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2" name="Cube 5381">
                    <a:extLst>
                      <a:ext uri="{FF2B5EF4-FFF2-40B4-BE49-F238E27FC236}">
                        <a16:creationId xmlns:a16="http://schemas.microsoft.com/office/drawing/2014/main" id="{2E3EEAF4-1DE8-5689-B095-2CB5428345C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54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3" name="Cube 5382">
                    <a:extLst>
                      <a:ext uri="{FF2B5EF4-FFF2-40B4-BE49-F238E27FC236}">
                        <a16:creationId xmlns:a16="http://schemas.microsoft.com/office/drawing/2014/main" id="{66ECDE40-5A5B-4AF7-92D8-08C16FD31731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76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4" name="Cube 5383">
                    <a:extLst>
                      <a:ext uri="{FF2B5EF4-FFF2-40B4-BE49-F238E27FC236}">
                        <a16:creationId xmlns:a16="http://schemas.microsoft.com/office/drawing/2014/main" id="{20A20673-176C-3AC7-F03C-23E2AA4F913A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0978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5" name="Cube 5384">
                    <a:extLst>
                      <a:ext uri="{FF2B5EF4-FFF2-40B4-BE49-F238E27FC236}">
                        <a16:creationId xmlns:a16="http://schemas.microsoft.com/office/drawing/2014/main" id="{CBB4C35D-BDE4-CAEF-B691-3563A087409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194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6" name="Cube 5385">
                    <a:extLst>
                      <a:ext uri="{FF2B5EF4-FFF2-40B4-BE49-F238E27FC236}">
                        <a16:creationId xmlns:a16="http://schemas.microsoft.com/office/drawing/2014/main" id="{F13E25B6-91D2-9F9B-72D3-7D8F43400B6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410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7" name="Cube 5386">
                    <a:extLst>
                      <a:ext uri="{FF2B5EF4-FFF2-40B4-BE49-F238E27FC236}">
                        <a16:creationId xmlns:a16="http://schemas.microsoft.com/office/drawing/2014/main" id="{83D19209-1F09-9E1F-76C3-832F86ECD8D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626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8" name="Cube 5387">
                    <a:extLst>
                      <a:ext uri="{FF2B5EF4-FFF2-40B4-BE49-F238E27FC236}">
                        <a16:creationId xmlns:a16="http://schemas.microsoft.com/office/drawing/2014/main" id="{FBFE632F-63C5-282A-EFB4-15E8F3A21399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1842473" y="152400"/>
                    <a:ext cx="288000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5389" name="Cube 5388">
                    <a:extLst>
                      <a:ext uri="{FF2B5EF4-FFF2-40B4-BE49-F238E27FC236}">
                        <a16:creationId xmlns:a16="http://schemas.microsoft.com/office/drawing/2014/main" id="{BF2D2900-1475-55CF-58AE-71B56546EE5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12058473" y="152400"/>
                    <a:ext cx="285927" cy="288000"/>
                  </a:xfrm>
                  <a:prstGeom prst="cube">
                    <a:avLst/>
                  </a:prstGeom>
                  <a:grpFill/>
                  <a:ln w="1270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  <p:grpSp>
            <p:nvGrpSpPr>
              <p:cNvPr id="5779" name="Group 5778">
                <a:extLst>
                  <a:ext uri="{FF2B5EF4-FFF2-40B4-BE49-F238E27FC236}">
                    <a16:creationId xmlns:a16="http://schemas.microsoft.com/office/drawing/2014/main" id="{54650EB4-4ED1-1CBB-EB22-46D64FD88545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5479248" y="2849915"/>
                <a:ext cx="646800" cy="1728000"/>
                <a:chOff x="7522660" y="2248967"/>
                <a:chExt cx="646800" cy="1728000"/>
              </a:xfrm>
              <a:solidFill>
                <a:schemeClr val="accent6">
                  <a:lumMod val="40000"/>
                  <a:lumOff val="60000"/>
                </a:schemeClr>
              </a:solidFill>
            </p:grpSpPr>
            <p:sp>
              <p:nvSpPr>
                <p:cNvPr id="5780" name="Cube 5779">
                  <a:extLst>
                    <a:ext uri="{FF2B5EF4-FFF2-40B4-BE49-F238E27FC236}">
                      <a16:creationId xmlns:a16="http://schemas.microsoft.com/office/drawing/2014/main" id="{6771F77B-3A18-8C52-4280-7E77951CBA2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3328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81" name="Cube 5780">
                  <a:extLst>
                    <a:ext uri="{FF2B5EF4-FFF2-40B4-BE49-F238E27FC236}">
                      <a16:creationId xmlns:a16="http://schemas.microsoft.com/office/drawing/2014/main" id="{3F1C1FED-50BF-81F3-21B7-2BC724FEF23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332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82" name="Cube 5781">
                  <a:extLst>
                    <a:ext uri="{FF2B5EF4-FFF2-40B4-BE49-F238E27FC236}">
                      <a16:creationId xmlns:a16="http://schemas.microsoft.com/office/drawing/2014/main" id="{1E266A92-902A-7782-B5CA-3C78286CDCF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3112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83" name="Cube 5782">
                  <a:extLst>
                    <a:ext uri="{FF2B5EF4-FFF2-40B4-BE49-F238E27FC236}">
                      <a16:creationId xmlns:a16="http://schemas.microsoft.com/office/drawing/2014/main" id="{664D51E1-44A0-370D-F76E-D6C0F7133E3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311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84" name="Cube 5783">
                  <a:extLst>
                    <a:ext uri="{FF2B5EF4-FFF2-40B4-BE49-F238E27FC236}">
                      <a16:creationId xmlns:a16="http://schemas.microsoft.com/office/drawing/2014/main" id="{7DD29723-09B5-06C6-9FAA-5A02D9862EB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2896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85" name="Cube 5784">
                  <a:extLst>
                    <a:ext uri="{FF2B5EF4-FFF2-40B4-BE49-F238E27FC236}">
                      <a16:creationId xmlns:a16="http://schemas.microsoft.com/office/drawing/2014/main" id="{95A0C263-35A5-C915-070A-2EBC037C492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289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86" name="Cube 5785">
                  <a:extLst>
                    <a:ext uri="{FF2B5EF4-FFF2-40B4-BE49-F238E27FC236}">
                      <a16:creationId xmlns:a16="http://schemas.microsoft.com/office/drawing/2014/main" id="{62EC4B63-44D3-0D9A-FDBB-2D9DC9053A9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2680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87" name="Cube 5786">
                  <a:extLst>
                    <a:ext uri="{FF2B5EF4-FFF2-40B4-BE49-F238E27FC236}">
                      <a16:creationId xmlns:a16="http://schemas.microsoft.com/office/drawing/2014/main" id="{887EFB51-2440-6E54-1D10-0979D6682BF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268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88" name="Cube 5787">
                  <a:extLst>
                    <a:ext uri="{FF2B5EF4-FFF2-40B4-BE49-F238E27FC236}">
                      <a16:creationId xmlns:a16="http://schemas.microsoft.com/office/drawing/2014/main" id="{DADF4E2F-6413-2D0C-C1E6-17C72428967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2464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89" name="Cube 5788">
                  <a:extLst>
                    <a:ext uri="{FF2B5EF4-FFF2-40B4-BE49-F238E27FC236}">
                      <a16:creationId xmlns:a16="http://schemas.microsoft.com/office/drawing/2014/main" id="{FE5B065A-9E25-0C4B-E8AE-365090ABE17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246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0" name="Cube 5789">
                  <a:extLst>
                    <a:ext uri="{FF2B5EF4-FFF2-40B4-BE49-F238E27FC236}">
                      <a16:creationId xmlns:a16="http://schemas.microsoft.com/office/drawing/2014/main" id="{8B48AB0C-717E-F7D1-9B26-F7C235F61C3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224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1" name="Cube 5790">
                  <a:extLst>
                    <a:ext uri="{FF2B5EF4-FFF2-40B4-BE49-F238E27FC236}">
                      <a16:creationId xmlns:a16="http://schemas.microsoft.com/office/drawing/2014/main" id="{D994750C-9C87-5AD0-D34E-E131D30FD9B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400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2" name="Cube 5791">
                  <a:extLst>
                    <a:ext uri="{FF2B5EF4-FFF2-40B4-BE49-F238E27FC236}">
                      <a16:creationId xmlns:a16="http://schemas.microsoft.com/office/drawing/2014/main" id="{220F4F46-7319-66FA-E03A-F69B4E7B95E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340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3" name="Cube 5792">
                  <a:extLst>
                    <a:ext uri="{FF2B5EF4-FFF2-40B4-BE49-F238E27FC236}">
                      <a16:creationId xmlns:a16="http://schemas.microsoft.com/office/drawing/2014/main" id="{41DA141F-6194-317A-DB08-B1C5624FC78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184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4" name="Cube 5793">
                  <a:extLst>
                    <a:ext uri="{FF2B5EF4-FFF2-40B4-BE49-F238E27FC236}">
                      <a16:creationId xmlns:a16="http://schemas.microsoft.com/office/drawing/2014/main" id="{E422A620-0B7A-DC7C-C5C7-7D40FA6CEFB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318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5" name="Cube 5794">
                  <a:extLst>
                    <a:ext uri="{FF2B5EF4-FFF2-40B4-BE49-F238E27FC236}">
                      <a16:creationId xmlns:a16="http://schemas.microsoft.com/office/drawing/2014/main" id="{36BFE465-9A4D-17C5-8FE5-77CE03F01A5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968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6" name="Cube 5795">
                  <a:extLst>
                    <a:ext uri="{FF2B5EF4-FFF2-40B4-BE49-F238E27FC236}">
                      <a16:creationId xmlns:a16="http://schemas.microsoft.com/office/drawing/2014/main" id="{6F1D79A4-496D-FFCF-490A-2C0AE319D1F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296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7" name="Cube 5796">
                  <a:extLst>
                    <a:ext uri="{FF2B5EF4-FFF2-40B4-BE49-F238E27FC236}">
                      <a16:creationId xmlns:a16="http://schemas.microsoft.com/office/drawing/2014/main" id="{BA88BA5C-3CD2-F1A1-8177-21B2A0462BA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752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8" name="Cube 5797">
                  <a:extLst>
                    <a:ext uri="{FF2B5EF4-FFF2-40B4-BE49-F238E27FC236}">
                      <a16:creationId xmlns:a16="http://schemas.microsoft.com/office/drawing/2014/main" id="{E02A175B-5756-E2FB-A05A-D9EADEA4B05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275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799" name="Cube 5798">
                  <a:extLst>
                    <a:ext uri="{FF2B5EF4-FFF2-40B4-BE49-F238E27FC236}">
                      <a16:creationId xmlns:a16="http://schemas.microsoft.com/office/drawing/2014/main" id="{0EF2F196-2F5E-57A2-700C-D2D090CC7F5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536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0" name="Cube 5799">
                  <a:extLst>
                    <a:ext uri="{FF2B5EF4-FFF2-40B4-BE49-F238E27FC236}">
                      <a16:creationId xmlns:a16="http://schemas.microsoft.com/office/drawing/2014/main" id="{B535816F-F6E8-039B-E3D0-A31B02D28D3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253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1" name="Cube 5800">
                  <a:extLst>
                    <a:ext uri="{FF2B5EF4-FFF2-40B4-BE49-F238E27FC236}">
                      <a16:creationId xmlns:a16="http://schemas.microsoft.com/office/drawing/2014/main" id="{01AC301F-60EA-2F2D-E011-6DA4C2C268C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232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2" name="Cube 5801">
                  <a:extLst>
                    <a:ext uri="{FF2B5EF4-FFF2-40B4-BE49-F238E27FC236}">
                      <a16:creationId xmlns:a16="http://schemas.microsoft.com/office/drawing/2014/main" id="{22FB7F67-D027-44E8-7307-B3F62978D55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472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3" name="Cube 5802">
                  <a:extLst>
                    <a:ext uri="{FF2B5EF4-FFF2-40B4-BE49-F238E27FC236}">
                      <a16:creationId xmlns:a16="http://schemas.microsoft.com/office/drawing/2014/main" id="{378DF013-BC28-4CFD-59C4-2F1E820F640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347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4" name="Cube 5803">
                  <a:extLst>
                    <a:ext uri="{FF2B5EF4-FFF2-40B4-BE49-F238E27FC236}">
                      <a16:creationId xmlns:a16="http://schemas.microsoft.com/office/drawing/2014/main" id="{F566759C-8280-3E94-0214-16532E43ECA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256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5" name="Cube 5804">
                  <a:extLst>
                    <a:ext uri="{FF2B5EF4-FFF2-40B4-BE49-F238E27FC236}">
                      <a16:creationId xmlns:a16="http://schemas.microsoft.com/office/drawing/2014/main" id="{B755554F-15DA-973A-4CF5-F31E479D09B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325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6" name="Cube 5805">
                  <a:extLst>
                    <a:ext uri="{FF2B5EF4-FFF2-40B4-BE49-F238E27FC236}">
                      <a16:creationId xmlns:a16="http://schemas.microsoft.com/office/drawing/2014/main" id="{0D3FCB12-541E-5417-6B5E-86D02B5C88E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040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7" name="Cube 5806">
                  <a:extLst>
                    <a:ext uri="{FF2B5EF4-FFF2-40B4-BE49-F238E27FC236}">
                      <a16:creationId xmlns:a16="http://schemas.microsoft.com/office/drawing/2014/main" id="{F479BB84-29C8-EEDB-9017-A47CE2D1282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304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8" name="Cube 5807">
                  <a:extLst>
                    <a:ext uri="{FF2B5EF4-FFF2-40B4-BE49-F238E27FC236}">
                      <a16:creationId xmlns:a16="http://schemas.microsoft.com/office/drawing/2014/main" id="{06B168F1-5AF7-1E18-D1D0-52A0C76AC8F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2824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09" name="Cube 5808">
                  <a:extLst>
                    <a:ext uri="{FF2B5EF4-FFF2-40B4-BE49-F238E27FC236}">
                      <a16:creationId xmlns:a16="http://schemas.microsoft.com/office/drawing/2014/main" id="{9727EA4B-2EAD-1D17-ADD6-6AA668D0A7A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282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0" name="Cube 5809">
                  <a:extLst>
                    <a:ext uri="{FF2B5EF4-FFF2-40B4-BE49-F238E27FC236}">
                      <a16:creationId xmlns:a16="http://schemas.microsoft.com/office/drawing/2014/main" id="{D029A711-3025-940E-8643-01E7D4CDABE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2608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1" name="Cube 5810">
                  <a:extLst>
                    <a:ext uri="{FF2B5EF4-FFF2-40B4-BE49-F238E27FC236}">
                      <a16:creationId xmlns:a16="http://schemas.microsoft.com/office/drawing/2014/main" id="{E7066997-64F9-B9DA-213C-19AFCC08464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260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2" name="Cube 5811">
                  <a:extLst>
                    <a:ext uri="{FF2B5EF4-FFF2-40B4-BE49-F238E27FC236}">
                      <a16:creationId xmlns:a16="http://schemas.microsoft.com/office/drawing/2014/main" id="{8F08A595-6288-DFD2-6F4C-0019C908B8B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239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3" name="Cube 5812">
                  <a:extLst>
                    <a:ext uri="{FF2B5EF4-FFF2-40B4-BE49-F238E27FC236}">
                      <a16:creationId xmlns:a16="http://schemas.microsoft.com/office/drawing/2014/main" id="{179C9FC1-BB30-DDE9-194B-E314A2E1899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354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4" name="Cube 5813">
                  <a:extLst>
                    <a:ext uri="{FF2B5EF4-FFF2-40B4-BE49-F238E27FC236}">
                      <a16:creationId xmlns:a16="http://schemas.microsoft.com/office/drawing/2014/main" id="{C271567C-59BB-8017-8D49-4FCBDA59C2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332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5" name="Cube 5814">
                  <a:extLst>
                    <a:ext uri="{FF2B5EF4-FFF2-40B4-BE49-F238E27FC236}">
                      <a16:creationId xmlns:a16="http://schemas.microsoft.com/office/drawing/2014/main" id="{6958E9C7-60BB-FC89-3E6E-0CAD21B37EE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311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6" name="Cube 5815">
                  <a:extLst>
                    <a:ext uri="{FF2B5EF4-FFF2-40B4-BE49-F238E27FC236}">
                      <a16:creationId xmlns:a16="http://schemas.microsoft.com/office/drawing/2014/main" id="{63781979-A70A-A4BC-ABF1-5E01300AB31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289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7" name="Cube 5816">
                  <a:extLst>
                    <a:ext uri="{FF2B5EF4-FFF2-40B4-BE49-F238E27FC236}">
                      <a16:creationId xmlns:a16="http://schemas.microsoft.com/office/drawing/2014/main" id="{05EE1734-B824-05CE-C138-34678DEAD95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268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8" name="Cube 5817">
                  <a:extLst>
                    <a:ext uri="{FF2B5EF4-FFF2-40B4-BE49-F238E27FC236}">
                      <a16:creationId xmlns:a16="http://schemas.microsoft.com/office/drawing/2014/main" id="{23FFA86B-D509-C222-67BF-26EC62B058C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246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19" name="Cube 5818">
                  <a:extLst>
                    <a:ext uri="{FF2B5EF4-FFF2-40B4-BE49-F238E27FC236}">
                      <a16:creationId xmlns:a16="http://schemas.microsoft.com/office/drawing/2014/main" id="{BB955039-2E0B-0F3E-6887-B0DC4CBE9A7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61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0" name="Cube 5819">
                  <a:extLst>
                    <a:ext uri="{FF2B5EF4-FFF2-40B4-BE49-F238E27FC236}">
                      <a16:creationId xmlns:a16="http://schemas.microsoft.com/office/drawing/2014/main" id="{536D8AA5-FA72-E544-AC8A-2DD58B0010E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40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1" name="Cube 5820">
                  <a:extLst>
                    <a:ext uri="{FF2B5EF4-FFF2-40B4-BE49-F238E27FC236}">
                      <a16:creationId xmlns:a16="http://schemas.microsoft.com/office/drawing/2014/main" id="{BAA35A66-0425-E787-5187-89318D10D6E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18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2" name="Cube 5821">
                  <a:extLst>
                    <a:ext uri="{FF2B5EF4-FFF2-40B4-BE49-F238E27FC236}">
                      <a16:creationId xmlns:a16="http://schemas.microsoft.com/office/drawing/2014/main" id="{A57E1F5C-4793-4E64-7F3B-2E50DA0BE50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96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3" name="Cube 5822">
                  <a:extLst>
                    <a:ext uri="{FF2B5EF4-FFF2-40B4-BE49-F238E27FC236}">
                      <a16:creationId xmlns:a16="http://schemas.microsoft.com/office/drawing/2014/main" id="{0C8B5A31-34C9-0200-E4A9-A70428E3F1B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75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4" name="Cube 5823">
                  <a:extLst>
                    <a:ext uri="{FF2B5EF4-FFF2-40B4-BE49-F238E27FC236}">
                      <a16:creationId xmlns:a16="http://schemas.microsoft.com/office/drawing/2014/main" id="{007BFD33-E97F-46FB-FC40-3921BC6B0CE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53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5" name="Cube 5824">
                  <a:extLst>
                    <a:ext uri="{FF2B5EF4-FFF2-40B4-BE49-F238E27FC236}">
                      <a16:creationId xmlns:a16="http://schemas.microsoft.com/office/drawing/2014/main" id="{ECFD94BF-9665-DAB1-E0A6-9EA5F52235C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68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6" name="Cube 5825">
                  <a:extLst>
                    <a:ext uri="{FF2B5EF4-FFF2-40B4-BE49-F238E27FC236}">
                      <a16:creationId xmlns:a16="http://schemas.microsoft.com/office/drawing/2014/main" id="{A04A3802-39D2-FE2C-79AF-3D4898B16A8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47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7" name="Cube 5826">
                  <a:extLst>
                    <a:ext uri="{FF2B5EF4-FFF2-40B4-BE49-F238E27FC236}">
                      <a16:creationId xmlns:a16="http://schemas.microsoft.com/office/drawing/2014/main" id="{771E70E2-1D9F-E9DC-0BBA-736CFAA91BE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25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8" name="Cube 5827">
                  <a:extLst>
                    <a:ext uri="{FF2B5EF4-FFF2-40B4-BE49-F238E27FC236}">
                      <a16:creationId xmlns:a16="http://schemas.microsoft.com/office/drawing/2014/main" id="{46C4EAB6-2883-83A8-5283-D871C451794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04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29" name="Cube 5828">
                  <a:extLst>
                    <a:ext uri="{FF2B5EF4-FFF2-40B4-BE49-F238E27FC236}">
                      <a16:creationId xmlns:a16="http://schemas.microsoft.com/office/drawing/2014/main" id="{7DB8604D-5DF2-5E6D-11CE-55FFFFF1D19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282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830" name="Cube 5829">
                  <a:extLst>
                    <a:ext uri="{FF2B5EF4-FFF2-40B4-BE49-F238E27FC236}">
                      <a16:creationId xmlns:a16="http://schemas.microsoft.com/office/drawing/2014/main" id="{A4F1BE16-352E-E391-EB70-52E6D4D8ABE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260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5630" name="Group 5629">
                <a:extLst>
                  <a:ext uri="{FF2B5EF4-FFF2-40B4-BE49-F238E27FC236}">
                    <a16:creationId xmlns:a16="http://schemas.microsoft.com/office/drawing/2014/main" id="{52C5D2D1-B55F-4297-4581-7044CBAA0EE8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5905554" y="2849797"/>
                <a:ext cx="646800" cy="1728000"/>
                <a:chOff x="7522660" y="2248967"/>
                <a:chExt cx="646800" cy="1728000"/>
              </a:xfrm>
              <a:solidFill>
                <a:srgbClr val="C4C4C4"/>
              </a:solidFill>
            </p:grpSpPr>
            <p:sp>
              <p:nvSpPr>
                <p:cNvPr id="5631" name="Cube 5630">
                  <a:extLst>
                    <a:ext uri="{FF2B5EF4-FFF2-40B4-BE49-F238E27FC236}">
                      <a16:creationId xmlns:a16="http://schemas.microsoft.com/office/drawing/2014/main" id="{898AE05A-4364-5604-DF5D-5E74528BCD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3328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32" name="Cube 5631">
                  <a:extLst>
                    <a:ext uri="{FF2B5EF4-FFF2-40B4-BE49-F238E27FC236}">
                      <a16:creationId xmlns:a16="http://schemas.microsoft.com/office/drawing/2014/main" id="{F413AB24-44BD-8A76-4B7F-3A3C370313E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332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33" name="Cube 5632">
                  <a:extLst>
                    <a:ext uri="{FF2B5EF4-FFF2-40B4-BE49-F238E27FC236}">
                      <a16:creationId xmlns:a16="http://schemas.microsoft.com/office/drawing/2014/main" id="{5278B8D4-5743-0E29-AF17-7E47F1D5F7F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3112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34" name="Cube 5633">
                  <a:extLst>
                    <a:ext uri="{FF2B5EF4-FFF2-40B4-BE49-F238E27FC236}">
                      <a16:creationId xmlns:a16="http://schemas.microsoft.com/office/drawing/2014/main" id="{E1A895CC-F3D3-E3ED-59BF-5658C0FE12F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311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35" name="Cube 5634">
                  <a:extLst>
                    <a:ext uri="{FF2B5EF4-FFF2-40B4-BE49-F238E27FC236}">
                      <a16:creationId xmlns:a16="http://schemas.microsoft.com/office/drawing/2014/main" id="{79548790-59DA-04D7-980C-E8D66DD2236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2896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36" name="Cube 5635">
                  <a:extLst>
                    <a:ext uri="{FF2B5EF4-FFF2-40B4-BE49-F238E27FC236}">
                      <a16:creationId xmlns:a16="http://schemas.microsoft.com/office/drawing/2014/main" id="{E11BDEEF-4AA1-8C51-75DD-D7CB7E3E9CD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289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37" name="Cube 5636">
                  <a:extLst>
                    <a:ext uri="{FF2B5EF4-FFF2-40B4-BE49-F238E27FC236}">
                      <a16:creationId xmlns:a16="http://schemas.microsoft.com/office/drawing/2014/main" id="{6378EF1C-D38F-AA17-CC76-795BCE5396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2680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38" name="Cube 5637">
                  <a:extLst>
                    <a:ext uri="{FF2B5EF4-FFF2-40B4-BE49-F238E27FC236}">
                      <a16:creationId xmlns:a16="http://schemas.microsoft.com/office/drawing/2014/main" id="{9F58A437-5676-E40E-1EC5-8D92B22BB5C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268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39" name="Cube 5638">
                  <a:extLst>
                    <a:ext uri="{FF2B5EF4-FFF2-40B4-BE49-F238E27FC236}">
                      <a16:creationId xmlns:a16="http://schemas.microsoft.com/office/drawing/2014/main" id="{040E8622-A826-D706-E668-04BC030BF2C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7533" y="2464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0" name="Cube 5639">
                  <a:extLst>
                    <a:ext uri="{FF2B5EF4-FFF2-40B4-BE49-F238E27FC236}">
                      <a16:creationId xmlns:a16="http://schemas.microsoft.com/office/drawing/2014/main" id="{77FA3544-6CCB-7D8F-B435-5BBC10B60C0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246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1" name="Cube 5640">
                  <a:extLst>
                    <a:ext uri="{FF2B5EF4-FFF2-40B4-BE49-F238E27FC236}">
                      <a16:creationId xmlns:a16="http://schemas.microsoft.com/office/drawing/2014/main" id="{EA6A2493-5226-2620-3638-6BF38630D22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83533" y="224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2" name="Cube 5641">
                  <a:extLst>
                    <a:ext uri="{FF2B5EF4-FFF2-40B4-BE49-F238E27FC236}">
                      <a16:creationId xmlns:a16="http://schemas.microsoft.com/office/drawing/2014/main" id="{9F70EF57-16D9-9D64-9CF5-A530F7ECE61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400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3" name="Cube 5642">
                  <a:extLst>
                    <a:ext uri="{FF2B5EF4-FFF2-40B4-BE49-F238E27FC236}">
                      <a16:creationId xmlns:a16="http://schemas.microsoft.com/office/drawing/2014/main" id="{53E25B7D-598B-CDDD-14BA-60A3F4C6A71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340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4" name="Cube 5643">
                  <a:extLst>
                    <a:ext uri="{FF2B5EF4-FFF2-40B4-BE49-F238E27FC236}">
                      <a16:creationId xmlns:a16="http://schemas.microsoft.com/office/drawing/2014/main" id="{44CD5A6A-AAC3-A87F-6C60-238CE8A2CE7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184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5" name="Cube 5644">
                  <a:extLst>
                    <a:ext uri="{FF2B5EF4-FFF2-40B4-BE49-F238E27FC236}">
                      <a16:creationId xmlns:a16="http://schemas.microsoft.com/office/drawing/2014/main" id="{F4E33DC3-9D98-F04B-64C9-64F011778BB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318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6" name="Cube 5645">
                  <a:extLst>
                    <a:ext uri="{FF2B5EF4-FFF2-40B4-BE49-F238E27FC236}">
                      <a16:creationId xmlns:a16="http://schemas.microsoft.com/office/drawing/2014/main" id="{F2D17E62-3745-75DE-954A-DE95229E3E6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968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7" name="Cube 5646">
                  <a:extLst>
                    <a:ext uri="{FF2B5EF4-FFF2-40B4-BE49-F238E27FC236}">
                      <a16:creationId xmlns:a16="http://schemas.microsoft.com/office/drawing/2014/main" id="{53C26970-A97B-599F-2844-526D323B797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296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8" name="Cube 5647">
                  <a:extLst>
                    <a:ext uri="{FF2B5EF4-FFF2-40B4-BE49-F238E27FC236}">
                      <a16:creationId xmlns:a16="http://schemas.microsoft.com/office/drawing/2014/main" id="{2A9B924A-9733-C594-9E6D-ACAF7C1C9A4E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752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49" name="Cube 5648">
                  <a:extLst>
                    <a:ext uri="{FF2B5EF4-FFF2-40B4-BE49-F238E27FC236}">
                      <a16:creationId xmlns:a16="http://schemas.microsoft.com/office/drawing/2014/main" id="{2D416C7E-2D9C-47FC-DBC9-C3249D7D781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275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0" name="Cube 5649">
                  <a:extLst>
                    <a:ext uri="{FF2B5EF4-FFF2-40B4-BE49-F238E27FC236}">
                      <a16:creationId xmlns:a16="http://schemas.microsoft.com/office/drawing/2014/main" id="{94D7427B-CD34-5882-6DA4-49E81DF1790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536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1" name="Cube 5650">
                  <a:extLst>
                    <a:ext uri="{FF2B5EF4-FFF2-40B4-BE49-F238E27FC236}">
                      <a16:creationId xmlns:a16="http://schemas.microsoft.com/office/drawing/2014/main" id="{BAF5870C-B096-1046-570A-F870CA7D118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253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2" name="Cube 5651">
                  <a:extLst>
                    <a:ext uri="{FF2B5EF4-FFF2-40B4-BE49-F238E27FC236}">
                      <a16:creationId xmlns:a16="http://schemas.microsoft.com/office/drawing/2014/main" id="{26F0CC44-FD31-CB84-2B7E-9DE5D54EF89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810660" y="232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3" name="Cube 5652">
                  <a:extLst>
                    <a:ext uri="{FF2B5EF4-FFF2-40B4-BE49-F238E27FC236}">
                      <a16:creationId xmlns:a16="http://schemas.microsoft.com/office/drawing/2014/main" id="{799A03A7-FE16-AF41-3E69-F3232F24B66F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472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4" name="Cube 5653">
                  <a:extLst>
                    <a:ext uri="{FF2B5EF4-FFF2-40B4-BE49-F238E27FC236}">
                      <a16:creationId xmlns:a16="http://schemas.microsoft.com/office/drawing/2014/main" id="{37AACE00-448C-079C-9F22-2F0C1407C10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347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5" name="Cube 5654">
                  <a:extLst>
                    <a:ext uri="{FF2B5EF4-FFF2-40B4-BE49-F238E27FC236}">
                      <a16:creationId xmlns:a16="http://schemas.microsoft.com/office/drawing/2014/main" id="{F0D28C3C-B7BA-FA73-8C13-52A560704A2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256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6" name="Cube 5655">
                  <a:extLst>
                    <a:ext uri="{FF2B5EF4-FFF2-40B4-BE49-F238E27FC236}">
                      <a16:creationId xmlns:a16="http://schemas.microsoft.com/office/drawing/2014/main" id="{C7DD55BB-85D9-672F-5182-E45F3E2C396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325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7" name="Cube 5656">
                  <a:extLst>
                    <a:ext uri="{FF2B5EF4-FFF2-40B4-BE49-F238E27FC236}">
                      <a16:creationId xmlns:a16="http://schemas.microsoft.com/office/drawing/2014/main" id="{A4832A9F-4B8D-586F-FE88-802FD664291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040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8" name="Cube 5657">
                  <a:extLst>
                    <a:ext uri="{FF2B5EF4-FFF2-40B4-BE49-F238E27FC236}">
                      <a16:creationId xmlns:a16="http://schemas.microsoft.com/office/drawing/2014/main" id="{27F7861A-973A-FAF5-7851-EA5127F5888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304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59" name="Cube 5658">
                  <a:extLst>
                    <a:ext uri="{FF2B5EF4-FFF2-40B4-BE49-F238E27FC236}">
                      <a16:creationId xmlns:a16="http://schemas.microsoft.com/office/drawing/2014/main" id="{694D1EB1-52BD-A9BC-B5EA-9F489C97C9A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2824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0" name="Cube 5659">
                  <a:extLst>
                    <a:ext uri="{FF2B5EF4-FFF2-40B4-BE49-F238E27FC236}">
                      <a16:creationId xmlns:a16="http://schemas.microsoft.com/office/drawing/2014/main" id="{7B0D5CCD-F8B9-25AA-333D-0CEB0883C12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282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1" name="Cube 5660">
                  <a:extLst>
                    <a:ext uri="{FF2B5EF4-FFF2-40B4-BE49-F238E27FC236}">
                      <a16:creationId xmlns:a16="http://schemas.microsoft.com/office/drawing/2014/main" id="{44DE9644-F1AA-94F2-250D-380E518DBFE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2608967"/>
                  <a:ext cx="288000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2" name="Cube 5661">
                  <a:extLst>
                    <a:ext uri="{FF2B5EF4-FFF2-40B4-BE49-F238E27FC236}">
                      <a16:creationId xmlns:a16="http://schemas.microsoft.com/office/drawing/2014/main" id="{322322EC-5726-D9B6-60CC-70AB9F21C78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260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3" name="Cube 5662">
                  <a:extLst>
                    <a:ext uri="{FF2B5EF4-FFF2-40B4-BE49-F238E27FC236}">
                      <a16:creationId xmlns:a16="http://schemas.microsoft.com/office/drawing/2014/main" id="{7995EE5C-1585-D597-E42F-BBEC770060F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38660" y="239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4" name="Cube 5663">
                  <a:extLst>
                    <a:ext uri="{FF2B5EF4-FFF2-40B4-BE49-F238E27FC236}">
                      <a16:creationId xmlns:a16="http://schemas.microsoft.com/office/drawing/2014/main" id="{816C0D4D-296B-B1C0-2A8F-D4C85C3333A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354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5" name="Cube 5664">
                  <a:extLst>
                    <a:ext uri="{FF2B5EF4-FFF2-40B4-BE49-F238E27FC236}">
                      <a16:creationId xmlns:a16="http://schemas.microsoft.com/office/drawing/2014/main" id="{AADB2E0F-4507-516A-C4C8-A6FCE043DD7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332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6" name="Cube 5665">
                  <a:extLst>
                    <a:ext uri="{FF2B5EF4-FFF2-40B4-BE49-F238E27FC236}">
                      <a16:creationId xmlns:a16="http://schemas.microsoft.com/office/drawing/2014/main" id="{503EC92C-7E22-5752-1CEA-CC60F6E04C8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311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7" name="Cube 5666">
                  <a:extLst>
                    <a:ext uri="{FF2B5EF4-FFF2-40B4-BE49-F238E27FC236}">
                      <a16:creationId xmlns:a16="http://schemas.microsoft.com/office/drawing/2014/main" id="{17D31957-3BEB-4E72-16BB-419542D6311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289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8" name="Cube 5667">
                  <a:extLst>
                    <a:ext uri="{FF2B5EF4-FFF2-40B4-BE49-F238E27FC236}">
                      <a16:creationId xmlns:a16="http://schemas.microsoft.com/office/drawing/2014/main" id="{AE00E617-301D-E3E4-B47D-52BBB1DD14E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268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69" name="Cube 5668">
                  <a:extLst>
                    <a:ext uri="{FF2B5EF4-FFF2-40B4-BE49-F238E27FC236}">
                      <a16:creationId xmlns:a16="http://schemas.microsoft.com/office/drawing/2014/main" id="{A735A05F-BDED-4D6D-DF22-C497823B4E3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666660" y="246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0" name="Cube 5669">
                  <a:extLst>
                    <a:ext uri="{FF2B5EF4-FFF2-40B4-BE49-F238E27FC236}">
                      <a16:creationId xmlns:a16="http://schemas.microsoft.com/office/drawing/2014/main" id="{388E0156-8213-0DDC-8565-BE864CA1CAF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61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1" name="Cube 5670">
                  <a:extLst>
                    <a:ext uri="{FF2B5EF4-FFF2-40B4-BE49-F238E27FC236}">
                      <a16:creationId xmlns:a16="http://schemas.microsoft.com/office/drawing/2014/main" id="{0FB25D5E-DDC0-3337-6C88-F49E46F4BECB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40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2" name="Cube 5671">
                  <a:extLst>
                    <a:ext uri="{FF2B5EF4-FFF2-40B4-BE49-F238E27FC236}">
                      <a16:creationId xmlns:a16="http://schemas.microsoft.com/office/drawing/2014/main" id="{505160D7-21B6-CAFA-ECF5-C765161EFFA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318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3" name="Cube 5672">
                  <a:extLst>
                    <a:ext uri="{FF2B5EF4-FFF2-40B4-BE49-F238E27FC236}">
                      <a16:creationId xmlns:a16="http://schemas.microsoft.com/office/drawing/2014/main" id="{35985806-C221-133B-3D2F-114E996D450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96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4" name="Cube 5673">
                  <a:extLst>
                    <a:ext uri="{FF2B5EF4-FFF2-40B4-BE49-F238E27FC236}">
                      <a16:creationId xmlns:a16="http://schemas.microsoft.com/office/drawing/2014/main" id="{3FD6CC66-67AB-0F13-B6A7-4F488B45B2B8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75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5" name="Cube 5674">
                  <a:extLst>
                    <a:ext uri="{FF2B5EF4-FFF2-40B4-BE49-F238E27FC236}">
                      <a16:creationId xmlns:a16="http://schemas.microsoft.com/office/drawing/2014/main" id="{D5C596E3-ACE9-61E2-C3B5-CEF6C8B4387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94660" y="253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6" name="Cube 5675">
                  <a:extLst>
                    <a:ext uri="{FF2B5EF4-FFF2-40B4-BE49-F238E27FC236}">
                      <a16:creationId xmlns:a16="http://schemas.microsoft.com/office/drawing/2014/main" id="{0355740B-08BD-6463-9412-ABC4DA7ACFA9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68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7" name="Cube 5676">
                  <a:extLst>
                    <a:ext uri="{FF2B5EF4-FFF2-40B4-BE49-F238E27FC236}">
                      <a16:creationId xmlns:a16="http://schemas.microsoft.com/office/drawing/2014/main" id="{B4477618-21C2-5FC9-1063-074E72D19002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472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8" name="Cube 5677">
                  <a:extLst>
                    <a:ext uri="{FF2B5EF4-FFF2-40B4-BE49-F238E27FC236}">
                      <a16:creationId xmlns:a16="http://schemas.microsoft.com/office/drawing/2014/main" id="{C3779771-96F3-5C7C-6022-647FB9678777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256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79" name="Cube 5678">
                  <a:extLst>
                    <a:ext uri="{FF2B5EF4-FFF2-40B4-BE49-F238E27FC236}">
                      <a16:creationId xmlns:a16="http://schemas.microsoft.com/office/drawing/2014/main" id="{5658EE6B-3EE6-78CF-870C-02610631A73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3040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80" name="Cube 5679">
                  <a:extLst>
                    <a:ext uri="{FF2B5EF4-FFF2-40B4-BE49-F238E27FC236}">
                      <a16:creationId xmlns:a16="http://schemas.microsoft.com/office/drawing/2014/main" id="{EC131883-C42F-7A4A-D336-6E3E317F402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2824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81" name="Cube 5680">
                  <a:extLst>
                    <a:ext uri="{FF2B5EF4-FFF2-40B4-BE49-F238E27FC236}">
                      <a16:creationId xmlns:a16="http://schemas.microsoft.com/office/drawing/2014/main" id="{395219B3-7A79-2290-ED59-8AECA8D0495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522660" y="2608967"/>
                  <a:ext cx="285927" cy="288000"/>
                </a:xfrm>
                <a:prstGeom prst="cube">
                  <a:avLst/>
                </a:prstGeom>
                <a:grp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sp>
            <p:nvSpPr>
              <p:cNvPr id="5682" name="Cube 5681">
                <a:extLst>
                  <a:ext uri="{FF2B5EF4-FFF2-40B4-BE49-F238E27FC236}">
                    <a16:creationId xmlns:a16="http://schemas.microsoft.com/office/drawing/2014/main" id="{70E0C95A-799B-72DB-3597-F977BEEC7B7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4073797"/>
                <a:ext cx="288000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83" name="Cube 5682">
                <a:extLst>
                  <a:ext uri="{FF2B5EF4-FFF2-40B4-BE49-F238E27FC236}">
                    <a16:creationId xmlns:a16="http://schemas.microsoft.com/office/drawing/2014/main" id="{81002E5D-599B-79FF-50AD-244F3231A8A5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3857797"/>
                <a:ext cx="288000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84" name="Cube 5683">
                <a:extLst>
                  <a:ext uri="{FF2B5EF4-FFF2-40B4-BE49-F238E27FC236}">
                    <a16:creationId xmlns:a16="http://schemas.microsoft.com/office/drawing/2014/main" id="{800FDE44-4688-7ECF-4D08-9C106AAD0E0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3641797"/>
                <a:ext cx="288000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85" name="Cube 5684">
                <a:extLst>
                  <a:ext uri="{FF2B5EF4-FFF2-40B4-BE49-F238E27FC236}">
                    <a16:creationId xmlns:a16="http://schemas.microsoft.com/office/drawing/2014/main" id="{D8F79FD7-C3E2-CE9A-3C7F-6A7F54E28FD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3425797"/>
                <a:ext cx="288000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86" name="Cube 5685">
                <a:extLst>
                  <a:ext uri="{FF2B5EF4-FFF2-40B4-BE49-F238E27FC236}">
                    <a16:creationId xmlns:a16="http://schemas.microsoft.com/office/drawing/2014/main" id="{182AA69F-B317-948D-38B3-F85A90B86F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3209797"/>
                <a:ext cx="288000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87" name="Cube 5686">
                <a:extLst>
                  <a:ext uri="{FF2B5EF4-FFF2-40B4-BE49-F238E27FC236}">
                    <a16:creationId xmlns:a16="http://schemas.microsoft.com/office/drawing/2014/main" id="{4E2F62ED-6FDE-C257-9373-514EFC41A28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4289797"/>
                <a:ext cx="285927" cy="288000"/>
              </a:xfrm>
              <a:prstGeom prst="cube">
                <a:avLst/>
              </a:prstGeom>
              <a:solidFill>
                <a:srgbClr val="96DCF8">
                  <a:alpha val="50196"/>
                </a:srgb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0" name="Cube 5699">
                <a:extLst>
                  <a:ext uri="{FF2B5EF4-FFF2-40B4-BE49-F238E27FC236}">
                    <a16:creationId xmlns:a16="http://schemas.microsoft.com/office/drawing/2014/main" id="{E9CD4949-A540-B9DD-0426-D41988635951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918" y="4289797"/>
                <a:ext cx="288000" cy="288000"/>
              </a:xfrm>
              <a:prstGeom prst="cube">
                <a:avLst/>
              </a:prstGeom>
              <a:solidFill>
                <a:srgbClr val="F6C6AD">
                  <a:alpha val="50196"/>
                </a:srgb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1" name="Cube 5700">
                <a:extLst>
                  <a:ext uri="{FF2B5EF4-FFF2-40B4-BE49-F238E27FC236}">
                    <a16:creationId xmlns:a16="http://schemas.microsoft.com/office/drawing/2014/main" id="{3C8B1E4F-D1BD-E0DB-3677-D2A8E6C6A03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551246" y="4289797"/>
                <a:ext cx="288000" cy="288000"/>
              </a:xfrm>
              <a:prstGeom prst="cube">
                <a:avLst/>
              </a:prstGeom>
              <a:solidFill>
                <a:srgbClr val="FFA5A5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2" name="Cube 5701">
                <a:extLst>
                  <a:ext uri="{FF2B5EF4-FFF2-40B4-BE49-F238E27FC236}">
                    <a16:creationId xmlns:a16="http://schemas.microsoft.com/office/drawing/2014/main" id="{AE156951-8300-8820-3EC9-37E9E60F8F0A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767918" y="4289797"/>
                <a:ext cx="288000" cy="288000"/>
              </a:xfrm>
              <a:prstGeom prst="cube">
                <a:avLst/>
              </a:prstGeom>
              <a:solidFill>
                <a:srgbClr val="FFA5A5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3" name="Cube 5702">
                <a:extLst>
                  <a:ext uri="{FF2B5EF4-FFF2-40B4-BE49-F238E27FC236}">
                    <a16:creationId xmlns:a16="http://schemas.microsoft.com/office/drawing/2014/main" id="{9B3FACA8-8B71-C6AF-A3A9-94E44C8B9FA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983918" y="4289797"/>
                <a:ext cx="288000" cy="288000"/>
              </a:xfrm>
              <a:prstGeom prst="cube">
                <a:avLst/>
              </a:prstGeom>
              <a:solidFill>
                <a:srgbClr val="FFA5A5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4" name="Cube 5703">
                <a:extLst>
                  <a:ext uri="{FF2B5EF4-FFF2-40B4-BE49-F238E27FC236}">
                    <a16:creationId xmlns:a16="http://schemas.microsoft.com/office/drawing/2014/main" id="{B6A192F7-09FA-235B-789B-8451DE72EF4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199918" y="4289797"/>
                <a:ext cx="288000" cy="288000"/>
              </a:xfrm>
              <a:prstGeom prst="cube">
                <a:avLst/>
              </a:prstGeom>
              <a:solidFill>
                <a:srgbClr val="FFA5A5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5" name="Cube 5704">
                <a:extLst>
                  <a:ext uri="{FF2B5EF4-FFF2-40B4-BE49-F238E27FC236}">
                    <a16:creationId xmlns:a16="http://schemas.microsoft.com/office/drawing/2014/main" id="{CBF46A7C-7243-C222-4897-EE93A6E8F34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415918" y="4289797"/>
                <a:ext cx="288000" cy="288000"/>
              </a:xfrm>
              <a:prstGeom prst="cube">
                <a:avLst/>
              </a:prstGeom>
              <a:solidFill>
                <a:srgbClr val="FFA5A5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6" name="Cube 5705">
                <a:extLst>
                  <a:ext uri="{FF2B5EF4-FFF2-40B4-BE49-F238E27FC236}">
                    <a16:creationId xmlns:a16="http://schemas.microsoft.com/office/drawing/2014/main" id="{73C2F832-5E43-8A5F-1203-2AF3F2DE5D90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631918" y="4289797"/>
                <a:ext cx="288000" cy="288000"/>
              </a:xfrm>
              <a:prstGeom prst="cube">
                <a:avLst/>
              </a:prstGeom>
              <a:solidFill>
                <a:srgbClr val="FFA5A5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7" name="Cube 5706">
                <a:extLst>
                  <a:ext uri="{FF2B5EF4-FFF2-40B4-BE49-F238E27FC236}">
                    <a16:creationId xmlns:a16="http://schemas.microsoft.com/office/drawing/2014/main" id="{88D6A39F-15B3-E855-893E-E4837DD39318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7847918" y="4289797"/>
                <a:ext cx="288000" cy="288000"/>
              </a:xfrm>
              <a:prstGeom prst="cube">
                <a:avLst/>
              </a:prstGeom>
              <a:solidFill>
                <a:srgbClr val="FFA5A5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8" name="Cube 5707">
                <a:extLst>
                  <a:ext uri="{FF2B5EF4-FFF2-40B4-BE49-F238E27FC236}">
                    <a16:creationId xmlns:a16="http://schemas.microsoft.com/office/drawing/2014/main" id="{7F7344A9-9531-AB82-324E-4EC7019751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063918" y="4289797"/>
                <a:ext cx="288000" cy="288000"/>
              </a:xfrm>
              <a:prstGeom prst="cube">
                <a:avLst/>
              </a:prstGeom>
              <a:solidFill>
                <a:srgbClr val="FFA5A5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09" name="Cube 5708">
                <a:extLst>
                  <a:ext uri="{FF2B5EF4-FFF2-40B4-BE49-F238E27FC236}">
                    <a16:creationId xmlns:a16="http://schemas.microsoft.com/office/drawing/2014/main" id="{6D7CC3BD-C3A4-9797-0F5C-337835D3F4D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279918" y="4289797"/>
                <a:ext cx="285927" cy="288000"/>
              </a:xfrm>
              <a:prstGeom prst="cube">
                <a:avLst/>
              </a:prstGeom>
              <a:solidFill>
                <a:srgbClr val="FFA5A5"/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88" name="Cube 5687">
                <a:extLst>
                  <a:ext uri="{FF2B5EF4-FFF2-40B4-BE49-F238E27FC236}">
                    <a16:creationId xmlns:a16="http://schemas.microsoft.com/office/drawing/2014/main" id="{365C6B20-EF7B-63C6-56DE-2669FAA7D53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4073797"/>
                <a:ext cx="285927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89" name="Cube 5688">
                <a:extLst>
                  <a:ext uri="{FF2B5EF4-FFF2-40B4-BE49-F238E27FC236}">
                    <a16:creationId xmlns:a16="http://schemas.microsoft.com/office/drawing/2014/main" id="{69BA9ADB-C0F9-9966-A529-663651503B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3857797"/>
                <a:ext cx="285927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90" name="Cube 5689">
                <a:extLst>
                  <a:ext uri="{FF2B5EF4-FFF2-40B4-BE49-F238E27FC236}">
                    <a16:creationId xmlns:a16="http://schemas.microsoft.com/office/drawing/2014/main" id="{F6365B8B-1DAE-2532-CD6C-41F843BCCEBB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3641797"/>
                <a:ext cx="285927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91" name="Cube 5690">
                <a:extLst>
                  <a:ext uri="{FF2B5EF4-FFF2-40B4-BE49-F238E27FC236}">
                    <a16:creationId xmlns:a16="http://schemas.microsoft.com/office/drawing/2014/main" id="{CEA3D318-E6E8-1413-837C-7ECB04CF4EF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3425797"/>
                <a:ext cx="285927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92" name="Cube 5691">
                <a:extLst>
                  <a:ext uri="{FF2B5EF4-FFF2-40B4-BE49-F238E27FC236}">
                    <a16:creationId xmlns:a16="http://schemas.microsoft.com/office/drawing/2014/main" id="{9A541D5C-D3D6-7232-61C3-BD3E8E374C2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6335481" y="3209797"/>
                <a:ext cx="285927" cy="288000"/>
              </a:xfrm>
              <a:prstGeom prst="cub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11" name="TextBox 5710">
                <a:extLst>
                  <a:ext uri="{FF2B5EF4-FFF2-40B4-BE49-F238E27FC236}">
                    <a16:creationId xmlns:a16="http://schemas.microsoft.com/office/drawing/2014/main" id="{30601994-D4C2-B23F-4064-0791E5863A9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03202" y="4866411"/>
                <a:ext cx="301835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Data variables</a:t>
                </a:r>
                <a:endParaRPr lang="en-GB" sz="1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12" name="Left Brace 5711">
                <a:extLst>
                  <a:ext uri="{FF2B5EF4-FFF2-40B4-BE49-F238E27FC236}">
                    <a16:creationId xmlns:a16="http://schemas.microsoft.com/office/drawing/2014/main" id="{4E176341-1C9B-2638-97FB-6C1AF8D0E1F2}"/>
                  </a:ext>
                </a:extLst>
              </p:cNvPr>
              <p:cNvSpPr>
                <a:spLocks/>
              </p:cNvSpPr>
              <p:nvPr/>
            </p:nvSpPr>
            <p:spPr>
              <a:xfrm rot="16200000">
                <a:off x="4527757" y="3294499"/>
                <a:ext cx="169250" cy="3018345"/>
              </a:xfrm>
              <a:prstGeom prst="leftBrace">
                <a:avLst>
                  <a:gd name="adj1" fmla="val 59362"/>
                  <a:gd name="adj2" fmla="val 50000"/>
                </a:avLst>
              </a:prstGeom>
              <a:ln w="12700"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15" name="TextBox 5714">
                <a:extLst>
                  <a:ext uri="{FF2B5EF4-FFF2-40B4-BE49-F238E27FC236}">
                    <a16:creationId xmlns:a16="http://schemas.microsoft.com/office/drawing/2014/main" id="{8DADFF85-E82D-29A0-477D-124C86319FF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35481" y="4866411"/>
                <a:ext cx="223036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Dimensions &amp; Indexes</a:t>
                </a:r>
                <a:endParaRPr lang="en-GB" sz="1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17" name="Left Brace 5716">
                <a:extLst>
                  <a:ext uri="{FF2B5EF4-FFF2-40B4-BE49-F238E27FC236}">
                    <a16:creationId xmlns:a16="http://schemas.microsoft.com/office/drawing/2014/main" id="{C0081129-7B56-02EF-97A9-44F32D6E6118}"/>
                  </a:ext>
                </a:extLst>
              </p:cNvPr>
              <p:cNvSpPr>
                <a:spLocks/>
              </p:cNvSpPr>
              <p:nvPr/>
            </p:nvSpPr>
            <p:spPr>
              <a:xfrm rot="16200000">
                <a:off x="7366038" y="3682736"/>
                <a:ext cx="169250" cy="2230364"/>
              </a:xfrm>
              <a:prstGeom prst="leftBrace">
                <a:avLst>
                  <a:gd name="adj1" fmla="val 59362"/>
                  <a:gd name="adj2" fmla="val 50000"/>
                </a:avLst>
              </a:prstGeom>
              <a:ln w="12700"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20" name="TextBox 5719">
                <a:extLst>
                  <a:ext uri="{FF2B5EF4-FFF2-40B4-BE49-F238E27FC236}">
                    <a16:creationId xmlns:a16="http://schemas.microsoft.com/office/drawing/2014/main" id="{691A06EF-0851-BCF8-FF84-F932E129463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03201" y="1768479"/>
                <a:ext cx="546264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xarray.Dataset</a:t>
                </a:r>
                <a:endParaRPr lang="en-GB" sz="1050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5721" name="Left Brace 5720">
                <a:extLst>
                  <a:ext uri="{FF2B5EF4-FFF2-40B4-BE49-F238E27FC236}">
                    <a16:creationId xmlns:a16="http://schemas.microsoft.com/office/drawing/2014/main" id="{84C4757E-644A-A5CF-D9A8-78DB8F1C28AF}"/>
                  </a:ext>
                </a:extLst>
              </p:cNvPr>
              <p:cNvSpPr>
                <a:spLocks/>
              </p:cNvSpPr>
              <p:nvPr/>
            </p:nvSpPr>
            <p:spPr>
              <a:xfrm rot="5400000" flipV="1">
                <a:off x="5965571" y="-398043"/>
                <a:ext cx="169250" cy="5031314"/>
              </a:xfrm>
              <a:prstGeom prst="leftBrace">
                <a:avLst>
                  <a:gd name="adj1" fmla="val 59362"/>
                  <a:gd name="adj2" fmla="val 50000"/>
                </a:avLst>
              </a:prstGeom>
              <a:ln w="12700"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24" name="TextBox 5723">
                <a:extLst>
                  <a:ext uri="{FF2B5EF4-FFF2-40B4-BE49-F238E27FC236}">
                    <a16:creationId xmlns:a16="http://schemas.microsoft.com/office/drawing/2014/main" id="{E19AC326-FAE3-14AF-AB91-4F218A8CB88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335482" y="2233010"/>
                <a:ext cx="223036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5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xarray.DataArray</a:t>
                </a:r>
                <a:endParaRPr lang="en-GB" sz="1050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5725" name="Left Brace 5724">
                <a:extLst>
                  <a:ext uri="{FF2B5EF4-FFF2-40B4-BE49-F238E27FC236}">
                    <a16:creationId xmlns:a16="http://schemas.microsoft.com/office/drawing/2014/main" id="{1D90CB76-2198-1442-2317-01562501B533}"/>
                  </a:ext>
                </a:extLst>
              </p:cNvPr>
              <p:cNvSpPr>
                <a:spLocks/>
              </p:cNvSpPr>
              <p:nvPr/>
            </p:nvSpPr>
            <p:spPr>
              <a:xfrm rot="5400000" flipV="1">
                <a:off x="7366041" y="1460611"/>
                <a:ext cx="169250" cy="2230367"/>
              </a:xfrm>
              <a:prstGeom prst="leftBrace">
                <a:avLst>
                  <a:gd name="adj1" fmla="val 59362"/>
                  <a:gd name="adj2" fmla="val 50000"/>
                </a:avLst>
              </a:prstGeom>
              <a:ln w="12700"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46" name="TextBox 5745">
                <a:extLst>
                  <a:ext uri="{FF2B5EF4-FFF2-40B4-BE49-F238E27FC236}">
                    <a16:creationId xmlns:a16="http://schemas.microsoft.com/office/drawing/2014/main" id="{917CE56B-C627-E58D-84C8-0267F1641A4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087241" y="3746140"/>
                <a:ext cx="68525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time</a:t>
                </a:r>
                <a:endParaRPr lang="en-GB" sz="1100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5747" name="TextBox 5746">
                <a:extLst>
                  <a:ext uri="{FF2B5EF4-FFF2-40B4-BE49-F238E27FC236}">
                    <a16:creationId xmlns:a16="http://schemas.microsoft.com/office/drawing/2014/main" id="{07DC5B05-A1D7-D903-5641-3DDB025810D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050056" y="3133068"/>
                <a:ext cx="68525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y</a:t>
                </a:r>
                <a:endParaRPr lang="en-GB" sz="1100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5748" name="TextBox 5747">
                <a:extLst>
                  <a:ext uri="{FF2B5EF4-FFF2-40B4-BE49-F238E27FC236}">
                    <a16:creationId xmlns:a16="http://schemas.microsoft.com/office/drawing/2014/main" id="{7141B630-4F59-860E-7F9A-A8F08EEADC7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71918" y="3534073"/>
                <a:ext cx="68525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x</a:t>
                </a:r>
                <a:endParaRPr lang="en-GB" sz="1100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5754" name="Straight Connector 5753">
                <a:extLst>
                  <a:ext uri="{FF2B5EF4-FFF2-40B4-BE49-F238E27FC236}">
                    <a16:creationId xmlns:a16="http://schemas.microsoft.com/office/drawing/2014/main" id="{CD25F5A9-DAE5-F61F-8883-1C5DFEF76498}"/>
                  </a:ext>
                </a:extLst>
              </p:cNvPr>
              <p:cNvCxnSpPr>
                <a:cxnSpLocks/>
                <a:endCxn id="5885" idx="2"/>
              </p:cNvCxnSpPr>
              <p:nvPr/>
            </p:nvCxnSpPr>
            <p:spPr>
              <a:xfrm flipH="1" flipV="1">
                <a:off x="4978852" y="2674272"/>
                <a:ext cx="1057723" cy="187012"/>
              </a:xfrm>
              <a:prstGeom prst="line">
                <a:avLst/>
              </a:prstGeom>
              <a:ln w="12700">
                <a:solidFill>
                  <a:srgbClr val="91B882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5758" name="TextBox 5757">
                <a:extLst>
                  <a:ext uri="{FF2B5EF4-FFF2-40B4-BE49-F238E27FC236}">
                    <a16:creationId xmlns:a16="http://schemas.microsoft.com/office/drawing/2014/main" id="{08DC8459-B656-F0FF-E009-6A839036FC5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265390" y="2216980"/>
                <a:ext cx="154083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dem</a:t>
                </a:r>
                <a:endParaRPr lang="en-GB" sz="11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760" name="Straight Connector 5759">
                <a:extLst>
                  <a:ext uri="{FF2B5EF4-FFF2-40B4-BE49-F238E27FC236}">
                    <a16:creationId xmlns:a16="http://schemas.microsoft.com/office/drawing/2014/main" id="{5D609183-ED02-7A43-2C2E-9E674C8DA6AB}"/>
                  </a:ext>
                </a:extLst>
              </p:cNvPr>
              <p:cNvCxnSpPr>
                <a:cxnSpLocks/>
                <a:stCxn id="5318" idx="1"/>
                <a:endCxn id="5758" idx="2"/>
              </p:cNvCxnSpPr>
              <p:nvPr/>
            </p:nvCxnSpPr>
            <p:spPr>
              <a:xfrm flipH="1" flipV="1">
                <a:off x="4035809" y="2478590"/>
                <a:ext cx="184273" cy="443207"/>
              </a:xfrm>
              <a:prstGeom prst="line">
                <a:avLst/>
              </a:prstGeom>
              <a:ln w="12700">
                <a:solidFill>
                  <a:srgbClr val="CD8585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5744" name="Group 5743">
                <a:extLst>
                  <a:ext uri="{FF2B5EF4-FFF2-40B4-BE49-F238E27FC236}">
                    <a16:creationId xmlns:a16="http://schemas.microsoft.com/office/drawing/2014/main" id="{0A705337-611A-408D-1ED0-1DD0594A6BC3}"/>
                  </a:ext>
                </a:extLst>
              </p:cNvPr>
              <p:cNvGrpSpPr>
                <a:grpSpLocks/>
              </p:cNvGrpSpPr>
              <p:nvPr/>
            </p:nvGrpSpPr>
            <p:grpSpPr>
              <a:xfrm>
                <a:off x="7392684" y="3405043"/>
                <a:ext cx="864001" cy="512420"/>
                <a:chOff x="6961389" y="3444077"/>
                <a:chExt cx="1944774" cy="1106791"/>
              </a:xfrm>
            </p:grpSpPr>
            <p:cxnSp>
              <p:nvCxnSpPr>
                <p:cNvPr id="5733" name="Straight Connector 5732">
                  <a:extLst>
                    <a:ext uri="{FF2B5EF4-FFF2-40B4-BE49-F238E27FC236}">
                      <a16:creationId xmlns:a16="http://schemas.microsoft.com/office/drawing/2014/main" id="{7E194026-2A80-9AA1-D297-DE3021E9D6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962605" y="4156961"/>
                  <a:ext cx="367629" cy="367634"/>
                </a:xfrm>
                <a:prstGeom prst="line">
                  <a:avLst/>
                </a:prstGeom>
                <a:ln w="28575">
                  <a:solidFill>
                    <a:srgbClr val="B87FB2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737" name="Straight Connector 5736">
                  <a:extLst>
                    <a:ext uri="{FF2B5EF4-FFF2-40B4-BE49-F238E27FC236}">
                      <a16:creationId xmlns:a16="http://schemas.microsoft.com/office/drawing/2014/main" id="{F5213D0A-9D74-5CFA-924D-757A54C7D6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963046" y="4524336"/>
                  <a:ext cx="1943117" cy="259"/>
                </a:xfrm>
                <a:prstGeom prst="line">
                  <a:avLst/>
                </a:prstGeom>
                <a:ln w="28575">
                  <a:solidFill>
                    <a:srgbClr val="C69F8B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732" name="Straight Connector 5731">
                  <a:extLst>
                    <a:ext uri="{FF2B5EF4-FFF2-40B4-BE49-F238E27FC236}">
                      <a16:creationId xmlns:a16="http://schemas.microsoft.com/office/drawing/2014/main" id="{2AEA0D12-426A-D390-E5DD-561D25D649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961389" y="3444077"/>
                  <a:ext cx="2" cy="1106791"/>
                </a:xfrm>
                <a:prstGeom prst="line">
                  <a:avLst/>
                </a:prstGeom>
                <a:ln w="28575">
                  <a:solidFill>
                    <a:srgbClr val="79B1C7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85" name="TextBox 5884">
                <a:extLst>
                  <a:ext uri="{FF2B5EF4-FFF2-40B4-BE49-F238E27FC236}">
                    <a16:creationId xmlns:a16="http://schemas.microsoft.com/office/drawing/2014/main" id="{E0996AE5-FED2-BB77-CAAD-4DA367EF4CA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316712" y="2412662"/>
                <a:ext cx="132427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 err="1">
                    <a:latin typeface="Courier New" panose="02070309020205020404" pitchFamily="49" charset="0"/>
                    <a:cs typeface="Courier New" panose="02070309020205020404" pitchFamily="49" charset="0"/>
                  </a:rPr>
                  <a:t>reference_dem</a:t>
                </a:r>
                <a:endParaRPr lang="en-GB" sz="1100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5894" name="TextBox 5893">
                <a:extLst>
                  <a:ext uri="{FF2B5EF4-FFF2-40B4-BE49-F238E27FC236}">
                    <a16:creationId xmlns:a16="http://schemas.microsoft.com/office/drawing/2014/main" id="{F9AAE9DF-C782-1964-BE39-3A3A460A2A2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278201" y="2212565"/>
                <a:ext cx="113645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Courier New" panose="02070309020205020404" pitchFamily="49" charset="0"/>
                    <a:cs typeface="Courier New" panose="02070309020205020404" pitchFamily="49" charset="0"/>
                  </a:rPr>
                  <a:t>bedrock</a:t>
                </a:r>
                <a:endParaRPr lang="en-GB" sz="1100" dirty="0"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5897" name="Straight Connector 5896">
                <a:extLst>
                  <a:ext uri="{FF2B5EF4-FFF2-40B4-BE49-F238E27FC236}">
                    <a16:creationId xmlns:a16="http://schemas.microsoft.com/office/drawing/2014/main" id="{C8D43617-77CC-3E9E-B01B-734F7BC97431}"/>
                  </a:ext>
                </a:extLst>
              </p:cNvPr>
              <p:cNvCxnSpPr>
                <a:cxnSpLocks/>
                <a:endCxn id="5894" idx="2"/>
              </p:cNvCxnSpPr>
              <p:nvPr/>
            </p:nvCxnSpPr>
            <p:spPr>
              <a:xfrm flipH="1" flipV="1">
                <a:off x="5846429" y="2474175"/>
                <a:ext cx="565004" cy="409047"/>
              </a:xfrm>
              <a:prstGeom prst="line">
                <a:avLst/>
              </a:prstGeom>
              <a:ln w="12700">
                <a:solidFill>
                  <a:srgbClr val="9E9E9E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13909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ap&#10;&#10;Description automatically generated">
            <a:extLst>
              <a:ext uri="{FF2B5EF4-FFF2-40B4-BE49-F238E27FC236}">
                <a16:creationId xmlns:a16="http://schemas.microsoft.com/office/drawing/2014/main" id="{4BBE945E-A6B5-0129-A9F7-706BB6D0E0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8550"/>
            <a:ext cx="12192000" cy="48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759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atellite image&#10;&#10;Description automatically generated">
            <a:extLst>
              <a:ext uri="{FF2B5EF4-FFF2-40B4-BE49-F238E27FC236}">
                <a16:creationId xmlns:a16="http://schemas.microsoft.com/office/drawing/2014/main" id="{A14D89BE-24A6-0ADA-2BFF-7EF1AD072F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8163"/>
            <a:ext cx="12192000" cy="650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6233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2" name="Group 661">
            <a:extLst>
              <a:ext uri="{FF2B5EF4-FFF2-40B4-BE49-F238E27FC236}">
                <a16:creationId xmlns:a16="http://schemas.microsoft.com/office/drawing/2014/main" id="{A9FE12FE-3567-D564-0CEE-3749C666CE73}"/>
              </a:ext>
            </a:extLst>
          </p:cNvPr>
          <p:cNvGrpSpPr/>
          <p:nvPr/>
        </p:nvGrpSpPr>
        <p:grpSpPr>
          <a:xfrm>
            <a:off x="2316000" y="1422759"/>
            <a:ext cx="7560000" cy="4012482"/>
            <a:chOff x="2102321" y="1567052"/>
            <a:chExt cx="7560000" cy="4012482"/>
          </a:xfrm>
        </p:grpSpPr>
        <p:grpSp>
          <p:nvGrpSpPr>
            <p:cNvPr id="660" name="Group 659">
              <a:extLst>
                <a:ext uri="{FF2B5EF4-FFF2-40B4-BE49-F238E27FC236}">
                  <a16:creationId xmlns:a16="http://schemas.microsoft.com/office/drawing/2014/main" id="{1080D769-1ACB-70BE-2E33-5B8513A198C2}"/>
                </a:ext>
              </a:extLst>
            </p:cNvPr>
            <p:cNvGrpSpPr/>
            <p:nvPr/>
          </p:nvGrpSpPr>
          <p:grpSpPr>
            <a:xfrm>
              <a:off x="2102321" y="1567052"/>
              <a:ext cx="7560000" cy="4012482"/>
              <a:chOff x="2102321" y="1567052"/>
              <a:chExt cx="7560000" cy="4012482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3F37CDB1-D6DA-9826-0A38-A9BB58EEBA05}"/>
                  </a:ext>
                </a:extLst>
              </p:cNvPr>
              <p:cNvSpPr/>
              <p:nvPr/>
            </p:nvSpPr>
            <p:spPr>
              <a:xfrm>
                <a:off x="2274538" y="1850620"/>
                <a:ext cx="1724660" cy="1610248"/>
              </a:xfrm>
              <a:custGeom>
                <a:avLst/>
                <a:gdLst>
                  <a:gd name="connsiteX0" fmla="*/ 0 w 2584450"/>
                  <a:gd name="connsiteY0" fmla="*/ 1924050 h 2413000"/>
                  <a:gd name="connsiteX1" fmla="*/ 184150 w 2584450"/>
                  <a:gd name="connsiteY1" fmla="*/ 1527175 h 2413000"/>
                  <a:gd name="connsiteX2" fmla="*/ 390525 w 2584450"/>
                  <a:gd name="connsiteY2" fmla="*/ 1219200 h 2413000"/>
                  <a:gd name="connsiteX3" fmla="*/ 619125 w 2584450"/>
                  <a:gd name="connsiteY3" fmla="*/ 930275 h 2413000"/>
                  <a:gd name="connsiteX4" fmla="*/ 844550 w 2584450"/>
                  <a:gd name="connsiteY4" fmla="*/ 746125 h 2413000"/>
                  <a:gd name="connsiteX5" fmla="*/ 1111250 w 2584450"/>
                  <a:gd name="connsiteY5" fmla="*/ 523875 h 2413000"/>
                  <a:gd name="connsiteX6" fmla="*/ 1308100 w 2584450"/>
                  <a:gd name="connsiteY6" fmla="*/ 400050 h 2413000"/>
                  <a:gd name="connsiteX7" fmla="*/ 1689100 w 2584450"/>
                  <a:gd name="connsiteY7" fmla="*/ 165100 h 2413000"/>
                  <a:gd name="connsiteX8" fmla="*/ 1987550 w 2584450"/>
                  <a:gd name="connsiteY8" fmla="*/ 0 h 2413000"/>
                  <a:gd name="connsiteX9" fmla="*/ 2584450 w 2584450"/>
                  <a:gd name="connsiteY9" fmla="*/ 1089025 h 2413000"/>
                  <a:gd name="connsiteX10" fmla="*/ 2270125 w 2584450"/>
                  <a:gd name="connsiteY10" fmla="*/ 1260475 h 2413000"/>
                  <a:gd name="connsiteX11" fmla="*/ 1946275 w 2584450"/>
                  <a:gd name="connsiteY11" fmla="*/ 1466850 h 2413000"/>
                  <a:gd name="connsiteX12" fmla="*/ 1841500 w 2584450"/>
                  <a:gd name="connsiteY12" fmla="*/ 1546225 h 2413000"/>
                  <a:gd name="connsiteX13" fmla="*/ 1590675 w 2584450"/>
                  <a:gd name="connsiteY13" fmla="*/ 1755775 h 2413000"/>
                  <a:gd name="connsiteX14" fmla="*/ 1514475 w 2584450"/>
                  <a:gd name="connsiteY14" fmla="*/ 1822450 h 2413000"/>
                  <a:gd name="connsiteX15" fmla="*/ 1323975 w 2584450"/>
                  <a:gd name="connsiteY15" fmla="*/ 2035175 h 2413000"/>
                  <a:gd name="connsiteX16" fmla="*/ 1222375 w 2584450"/>
                  <a:gd name="connsiteY16" fmla="*/ 2254250 h 2413000"/>
                  <a:gd name="connsiteX17" fmla="*/ 1152525 w 2584450"/>
                  <a:gd name="connsiteY17" fmla="*/ 2413000 h 2413000"/>
                  <a:gd name="connsiteX18" fmla="*/ 0 w 2584450"/>
                  <a:gd name="connsiteY18" fmla="*/ 1924050 h 2413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84450" h="2413000">
                    <a:moveTo>
                      <a:pt x="0" y="1924050"/>
                    </a:moveTo>
                    <a:lnTo>
                      <a:pt x="184150" y="1527175"/>
                    </a:lnTo>
                    <a:lnTo>
                      <a:pt x="390525" y="1219200"/>
                    </a:lnTo>
                    <a:lnTo>
                      <a:pt x="619125" y="930275"/>
                    </a:lnTo>
                    <a:lnTo>
                      <a:pt x="844550" y="746125"/>
                    </a:lnTo>
                    <a:lnTo>
                      <a:pt x="1111250" y="523875"/>
                    </a:lnTo>
                    <a:lnTo>
                      <a:pt x="1308100" y="400050"/>
                    </a:lnTo>
                    <a:lnTo>
                      <a:pt x="1689100" y="165100"/>
                    </a:lnTo>
                    <a:lnTo>
                      <a:pt x="1987550" y="0"/>
                    </a:lnTo>
                    <a:lnTo>
                      <a:pt x="2584450" y="1089025"/>
                    </a:lnTo>
                    <a:lnTo>
                      <a:pt x="2270125" y="1260475"/>
                    </a:lnTo>
                    <a:lnTo>
                      <a:pt x="1946275" y="1466850"/>
                    </a:lnTo>
                    <a:lnTo>
                      <a:pt x="1841500" y="1546225"/>
                    </a:lnTo>
                    <a:lnTo>
                      <a:pt x="1590675" y="1755775"/>
                    </a:lnTo>
                    <a:lnTo>
                      <a:pt x="1514475" y="1822450"/>
                    </a:lnTo>
                    <a:lnTo>
                      <a:pt x="1323975" y="2035175"/>
                    </a:lnTo>
                    <a:lnTo>
                      <a:pt x="1222375" y="2254250"/>
                    </a:lnTo>
                    <a:lnTo>
                      <a:pt x="1152525" y="2413000"/>
                    </a:lnTo>
                    <a:lnTo>
                      <a:pt x="0" y="1924050"/>
                    </a:lnTo>
                    <a:close/>
                  </a:path>
                </a:pathLst>
              </a:cu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D2F34523-AF6E-F610-D55F-1FAABA7C4EB3}"/>
                  </a:ext>
                </a:extLst>
              </p:cNvPr>
              <p:cNvSpPr/>
              <p:nvPr/>
            </p:nvSpPr>
            <p:spPr>
              <a:xfrm>
                <a:off x="2655207" y="2212926"/>
                <a:ext cx="1140592" cy="1088330"/>
              </a:xfrm>
              <a:custGeom>
                <a:avLst/>
                <a:gdLst>
                  <a:gd name="connsiteX0" fmla="*/ 1793875 w 1793875"/>
                  <a:gd name="connsiteY0" fmla="*/ 0 h 1876425"/>
                  <a:gd name="connsiteX1" fmla="*/ 1441450 w 1793875"/>
                  <a:gd name="connsiteY1" fmla="*/ 196850 h 1876425"/>
                  <a:gd name="connsiteX2" fmla="*/ 1149350 w 1793875"/>
                  <a:gd name="connsiteY2" fmla="*/ 374650 h 1876425"/>
                  <a:gd name="connsiteX3" fmla="*/ 1028700 w 1793875"/>
                  <a:gd name="connsiteY3" fmla="*/ 460375 h 1876425"/>
                  <a:gd name="connsiteX4" fmla="*/ 850900 w 1793875"/>
                  <a:gd name="connsiteY4" fmla="*/ 609600 h 1876425"/>
                  <a:gd name="connsiteX5" fmla="*/ 628650 w 1793875"/>
                  <a:gd name="connsiteY5" fmla="*/ 800100 h 1876425"/>
                  <a:gd name="connsiteX6" fmla="*/ 571500 w 1793875"/>
                  <a:gd name="connsiteY6" fmla="*/ 844550 h 1876425"/>
                  <a:gd name="connsiteX7" fmla="*/ 419100 w 1793875"/>
                  <a:gd name="connsiteY7" fmla="*/ 1044575 h 1876425"/>
                  <a:gd name="connsiteX8" fmla="*/ 263525 w 1793875"/>
                  <a:gd name="connsiteY8" fmla="*/ 1263650 h 1876425"/>
                  <a:gd name="connsiteX9" fmla="*/ 123825 w 1793875"/>
                  <a:gd name="connsiteY9" fmla="*/ 1539875 h 1876425"/>
                  <a:gd name="connsiteX10" fmla="*/ 0 w 1793875"/>
                  <a:gd name="connsiteY10" fmla="*/ 1876425 h 1876425"/>
                  <a:gd name="connsiteX0" fmla="*/ 1709208 w 1709208"/>
                  <a:gd name="connsiteY0" fmla="*/ 0 h 1630892"/>
                  <a:gd name="connsiteX1" fmla="*/ 1356783 w 1709208"/>
                  <a:gd name="connsiteY1" fmla="*/ 196850 h 1630892"/>
                  <a:gd name="connsiteX2" fmla="*/ 1064683 w 1709208"/>
                  <a:gd name="connsiteY2" fmla="*/ 374650 h 1630892"/>
                  <a:gd name="connsiteX3" fmla="*/ 944033 w 1709208"/>
                  <a:gd name="connsiteY3" fmla="*/ 460375 h 1630892"/>
                  <a:gd name="connsiteX4" fmla="*/ 766233 w 1709208"/>
                  <a:gd name="connsiteY4" fmla="*/ 609600 h 1630892"/>
                  <a:gd name="connsiteX5" fmla="*/ 543983 w 1709208"/>
                  <a:gd name="connsiteY5" fmla="*/ 800100 h 1630892"/>
                  <a:gd name="connsiteX6" fmla="*/ 486833 w 1709208"/>
                  <a:gd name="connsiteY6" fmla="*/ 844550 h 1630892"/>
                  <a:gd name="connsiteX7" fmla="*/ 334433 w 1709208"/>
                  <a:gd name="connsiteY7" fmla="*/ 1044575 h 1630892"/>
                  <a:gd name="connsiteX8" fmla="*/ 178858 w 1709208"/>
                  <a:gd name="connsiteY8" fmla="*/ 1263650 h 1630892"/>
                  <a:gd name="connsiteX9" fmla="*/ 39158 w 1709208"/>
                  <a:gd name="connsiteY9" fmla="*/ 1539875 h 1630892"/>
                  <a:gd name="connsiteX10" fmla="*/ 0 w 1709208"/>
                  <a:gd name="connsiteY10" fmla="*/ 1630892 h 1630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709208" h="1630892">
                    <a:moveTo>
                      <a:pt x="1709208" y="0"/>
                    </a:moveTo>
                    <a:lnTo>
                      <a:pt x="1356783" y="196850"/>
                    </a:lnTo>
                    <a:lnTo>
                      <a:pt x="1064683" y="374650"/>
                    </a:lnTo>
                    <a:lnTo>
                      <a:pt x="944033" y="460375"/>
                    </a:lnTo>
                    <a:lnTo>
                      <a:pt x="766233" y="609600"/>
                    </a:lnTo>
                    <a:lnTo>
                      <a:pt x="543983" y="800100"/>
                    </a:lnTo>
                    <a:lnTo>
                      <a:pt x="486833" y="844550"/>
                    </a:lnTo>
                    <a:lnTo>
                      <a:pt x="334433" y="1044575"/>
                    </a:lnTo>
                    <a:lnTo>
                      <a:pt x="178858" y="1263650"/>
                    </a:lnTo>
                    <a:lnTo>
                      <a:pt x="39158" y="1539875"/>
                    </a:lnTo>
                    <a:cubicBezTo>
                      <a:pt x="-2117" y="1652058"/>
                      <a:pt x="41275" y="1518709"/>
                      <a:pt x="0" y="1630892"/>
                    </a:cubicBezTo>
                  </a:path>
                </a:pathLst>
              </a:custGeom>
              <a:noFill/>
              <a:ln w="12700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b="1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3701420A-9FBD-D85A-4E9D-C4AB35523DD6}"/>
                  </a:ext>
                </a:extLst>
              </p:cNvPr>
              <p:cNvSpPr/>
              <p:nvPr/>
            </p:nvSpPr>
            <p:spPr>
              <a:xfrm>
                <a:off x="3086491" y="1997728"/>
                <a:ext cx="706967" cy="821267"/>
              </a:xfrm>
              <a:custGeom>
                <a:avLst/>
                <a:gdLst>
                  <a:gd name="connsiteX0" fmla="*/ 0 w 706967"/>
                  <a:gd name="connsiteY0" fmla="*/ 0 h 821267"/>
                  <a:gd name="connsiteX1" fmla="*/ 8467 w 706967"/>
                  <a:gd name="connsiteY1" fmla="*/ 63500 h 821267"/>
                  <a:gd name="connsiteX2" fmla="*/ 93134 w 706967"/>
                  <a:gd name="connsiteY2" fmla="*/ 143934 h 821267"/>
                  <a:gd name="connsiteX3" fmla="*/ 201084 w 706967"/>
                  <a:gd name="connsiteY3" fmla="*/ 188384 h 821267"/>
                  <a:gd name="connsiteX4" fmla="*/ 224367 w 706967"/>
                  <a:gd name="connsiteY4" fmla="*/ 292100 h 821267"/>
                  <a:gd name="connsiteX5" fmla="*/ 302684 w 706967"/>
                  <a:gd name="connsiteY5" fmla="*/ 325967 h 821267"/>
                  <a:gd name="connsiteX6" fmla="*/ 338667 w 706967"/>
                  <a:gd name="connsiteY6" fmla="*/ 334434 h 821267"/>
                  <a:gd name="connsiteX7" fmla="*/ 364067 w 706967"/>
                  <a:gd name="connsiteY7" fmla="*/ 347134 h 821267"/>
                  <a:gd name="connsiteX8" fmla="*/ 389467 w 706967"/>
                  <a:gd name="connsiteY8" fmla="*/ 385234 h 821267"/>
                  <a:gd name="connsiteX9" fmla="*/ 391584 w 706967"/>
                  <a:gd name="connsiteY9" fmla="*/ 448734 h 821267"/>
                  <a:gd name="connsiteX10" fmla="*/ 391584 w 706967"/>
                  <a:gd name="connsiteY10" fmla="*/ 510117 h 821267"/>
                  <a:gd name="connsiteX11" fmla="*/ 408517 w 706967"/>
                  <a:gd name="connsiteY11" fmla="*/ 552450 h 821267"/>
                  <a:gd name="connsiteX12" fmla="*/ 433917 w 706967"/>
                  <a:gd name="connsiteY12" fmla="*/ 590550 h 821267"/>
                  <a:gd name="connsiteX13" fmla="*/ 461434 w 706967"/>
                  <a:gd name="connsiteY13" fmla="*/ 626534 h 821267"/>
                  <a:gd name="connsiteX14" fmla="*/ 488950 w 706967"/>
                  <a:gd name="connsiteY14" fmla="*/ 685800 h 821267"/>
                  <a:gd name="connsiteX15" fmla="*/ 556684 w 706967"/>
                  <a:gd name="connsiteY15" fmla="*/ 673100 h 821267"/>
                  <a:gd name="connsiteX16" fmla="*/ 584200 w 706967"/>
                  <a:gd name="connsiteY16" fmla="*/ 690034 h 821267"/>
                  <a:gd name="connsiteX17" fmla="*/ 615950 w 706967"/>
                  <a:gd name="connsiteY17" fmla="*/ 726017 h 821267"/>
                  <a:gd name="connsiteX18" fmla="*/ 706967 w 706967"/>
                  <a:gd name="connsiteY18" fmla="*/ 821267 h 821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706967" h="821267">
                    <a:moveTo>
                      <a:pt x="0" y="0"/>
                    </a:moveTo>
                    <a:lnTo>
                      <a:pt x="8467" y="63500"/>
                    </a:lnTo>
                    <a:lnTo>
                      <a:pt x="93134" y="143934"/>
                    </a:lnTo>
                    <a:lnTo>
                      <a:pt x="201084" y="188384"/>
                    </a:lnTo>
                    <a:lnTo>
                      <a:pt x="224367" y="292100"/>
                    </a:lnTo>
                    <a:lnTo>
                      <a:pt x="302684" y="325967"/>
                    </a:lnTo>
                    <a:lnTo>
                      <a:pt x="338667" y="334434"/>
                    </a:lnTo>
                    <a:lnTo>
                      <a:pt x="364067" y="347134"/>
                    </a:lnTo>
                    <a:lnTo>
                      <a:pt x="389467" y="385234"/>
                    </a:lnTo>
                    <a:cubicBezTo>
                      <a:pt x="390173" y="406401"/>
                      <a:pt x="390878" y="427567"/>
                      <a:pt x="391584" y="448734"/>
                    </a:cubicBezTo>
                    <a:lnTo>
                      <a:pt x="391584" y="510117"/>
                    </a:lnTo>
                    <a:lnTo>
                      <a:pt x="408517" y="552450"/>
                    </a:lnTo>
                    <a:lnTo>
                      <a:pt x="433917" y="590550"/>
                    </a:lnTo>
                    <a:lnTo>
                      <a:pt x="461434" y="626534"/>
                    </a:lnTo>
                    <a:lnTo>
                      <a:pt x="488950" y="685800"/>
                    </a:lnTo>
                    <a:lnTo>
                      <a:pt x="556684" y="673100"/>
                    </a:lnTo>
                    <a:lnTo>
                      <a:pt x="584200" y="690034"/>
                    </a:lnTo>
                    <a:lnTo>
                      <a:pt x="615950" y="726017"/>
                    </a:lnTo>
                    <a:lnTo>
                      <a:pt x="706967" y="821267"/>
                    </a:lnTo>
                  </a:path>
                </a:pathLst>
              </a:custGeom>
              <a:noFill/>
              <a:ln>
                <a:solidFill>
                  <a:srgbClr val="FF8A09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b="1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  <p:grpSp>
            <p:nvGrpSpPr>
              <p:cNvPr id="559" name="Group 558">
                <a:extLst>
                  <a:ext uri="{FF2B5EF4-FFF2-40B4-BE49-F238E27FC236}">
                    <a16:creationId xmlns:a16="http://schemas.microsoft.com/office/drawing/2014/main" id="{28D74C0C-8E22-D824-82E8-5F5AF4BFB5B5}"/>
                  </a:ext>
                </a:extLst>
              </p:cNvPr>
              <p:cNvGrpSpPr/>
              <p:nvPr/>
            </p:nvGrpSpPr>
            <p:grpSpPr>
              <a:xfrm>
                <a:off x="4172520" y="2000533"/>
                <a:ext cx="1838960" cy="1724548"/>
                <a:chOff x="4490318" y="2105399"/>
                <a:chExt cx="1838960" cy="1724548"/>
              </a:xfrm>
            </p:grpSpPr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6A0E1FF5-C1C9-8171-B7D8-EE72404BF792}"/>
                    </a:ext>
                  </a:extLst>
                </p:cNvPr>
                <p:cNvSpPr/>
                <p:nvPr/>
              </p:nvSpPr>
              <p:spPr>
                <a:xfrm>
                  <a:off x="5359421" y="2309657"/>
                  <a:ext cx="706967" cy="821267"/>
                </a:xfrm>
                <a:custGeom>
                  <a:avLst/>
                  <a:gdLst>
                    <a:gd name="connsiteX0" fmla="*/ 0 w 706967"/>
                    <a:gd name="connsiteY0" fmla="*/ 0 h 821267"/>
                    <a:gd name="connsiteX1" fmla="*/ 8467 w 706967"/>
                    <a:gd name="connsiteY1" fmla="*/ 63500 h 821267"/>
                    <a:gd name="connsiteX2" fmla="*/ 93134 w 706967"/>
                    <a:gd name="connsiteY2" fmla="*/ 143934 h 821267"/>
                    <a:gd name="connsiteX3" fmla="*/ 201084 w 706967"/>
                    <a:gd name="connsiteY3" fmla="*/ 188384 h 821267"/>
                    <a:gd name="connsiteX4" fmla="*/ 224367 w 706967"/>
                    <a:gd name="connsiteY4" fmla="*/ 292100 h 821267"/>
                    <a:gd name="connsiteX5" fmla="*/ 302684 w 706967"/>
                    <a:gd name="connsiteY5" fmla="*/ 325967 h 821267"/>
                    <a:gd name="connsiteX6" fmla="*/ 338667 w 706967"/>
                    <a:gd name="connsiteY6" fmla="*/ 334434 h 821267"/>
                    <a:gd name="connsiteX7" fmla="*/ 364067 w 706967"/>
                    <a:gd name="connsiteY7" fmla="*/ 347134 h 821267"/>
                    <a:gd name="connsiteX8" fmla="*/ 389467 w 706967"/>
                    <a:gd name="connsiteY8" fmla="*/ 385234 h 821267"/>
                    <a:gd name="connsiteX9" fmla="*/ 391584 w 706967"/>
                    <a:gd name="connsiteY9" fmla="*/ 448734 h 821267"/>
                    <a:gd name="connsiteX10" fmla="*/ 391584 w 706967"/>
                    <a:gd name="connsiteY10" fmla="*/ 510117 h 821267"/>
                    <a:gd name="connsiteX11" fmla="*/ 408517 w 706967"/>
                    <a:gd name="connsiteY11" fmla="*/ 552450 h 821267"/>
                    <a:gd name="connsiteX12" fmla="*/ 433917 w 706967"/>
                    <a:gd name="connsiteY12" fmla="*/ 590550 h 821267"/>
                    <a:gd name="connsiteX13" fmla="*/ 461434 w 706967"/>
                    <a:gd name="connsiteY13" fmla="*/ 626534 h 821267"/>
                    <a:gd name="connsiteX14" fmla="*/ 488950 w 706967"/>
                    <a:gd name="connsiteY14" fmla="*/ 685800 h 821267"/>
                    <a:gd name="connsiteX15" fmla="*/ 556684 w 706967"/>
                    <a:gd name="connsiteY15" fmla="*/ 673100 h 821267"/>
                    <a:gd name="connsiteX16" fmla="*/ 584200 w 706967"/>
                    <a:gd name="connsiteY16" fmla="*/ 690034 h 821267"/>
                    <a:gd name="connsiteX17" fmla="*/ 615950 w 706967"/>
                    <a:gd name="connsiteY17" fmla="*/ 726017 h 821267"/>
                    <a:gd name="connsiteX18" fmla="*/ 706967 w 706967"/>
                    <a:gd name="connsiteY18" fmla="*/ 821267 h 8212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706967" h="821267">
                      <a:moveTo>
                        <a:pt x="0" y="0"/>
                      </a:moveTo>
                      <a:lnTo>
                        <a:pt x="8467" y="63500"/>
                      </a:lnTo>
                      <a:lnTo>
                        <a:pt x="93134" y="143934"/>
                      </a:lnTo>
                      <a:lnTo>
                        <a:pt x="201084" y="188384"/>
                      </a:lnTo>
                      <a:lnTo>
                        <a:pt x="224367" y="292100"/>
                      </a:lnTo>
                      <a:lnTo>
                        <a:pt x="302684" y="325967"/>
                      </a:lnTo>
                      <a:lnTo>
                        <a:pt x="338667" y="334434"/>
                      </a:lnTo>
                      <a:lnTo>
                        <a:pt x="364067" y="347134"/>
                      </a:lnTo>
                      <a:lnTo>
                        <a:pt x="389467" y="385234"/>
                      </a:lnTo>
                      <a:cubicBezTo>
                        <a:pt x="390173" y="406401"/>
                        <a:pt x="390878" y="427567"/>
                        <a:pt x="391584" y="448734"/>
                      </a:cubicBezTo>
                      <a:lnTo>
                        <a:pt x="391584" y="510117"/>
                      </a:lnTo>
                      <a:lnTo>
                        <a:pt x="408517" y="552450"/>
                      </a:lnTo>
                      <a:lnTo>
                        <a:pt x="433917" y="590550"/>
                      </a:lnTo>
                      <a:lnTo>
                        <a:pt x="461434" y="626534"/>
                      </a:lnTo>
                      <a:lnTo>
                        <a:pt x="488950" y="685800"/>
                      </a:lnTo>
                      <a:lnTo>
                        <a:pt x="556684" y="673100"/>
                      </a:lnTo>
                      <a:lnTo>
                        <a:pt x="584200" y="690034"/>
                      </a:lnTo>
                      <a:lnTo>
                        <a:pt x="615950" y="726017"/>
                      </a:lnTo>
                      <a:lnTo>
                        <a:pt x="706967" y="821267"/>
                      </a:lnTo>
                    </a:path>
                  </a:pathLst>
                </a:custGeom>
                <a:noFill/>
                <a:ln>
                  <a:solidFill>
                    <a:srgbClr val="FF8A09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07F986CF-3A6D-D0EB-84AB-D7AE165063CB}"/>
                    </a:ext>
                  </a:extLst>
                </p:cNvPr>
                <p:cNvSpPr/>
                <p:nvPr/>
              </p:nvSpPr>
              <p:spPr>
                <a:xfrm>
                  <a:off x="4490318" y="2486661"/>
                  <a:ext cx="1440292" cy="1343286"/>
                </a:xfrm>
                <a:custGeom>
                  <a:avLst/>
                  <a:gdLst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11250 w 2584450"/>
                    <a:gd name="connsiteY5" fmla="*/ 523875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11250 w 2584450"/>
                    <a:gd name="connsiteY5" fmla="*/ 523875 h 2413000"/>
                    <a:gd name="connsiteX6" fmla="*/ 1308100 w 2584450"/>
                    <a:gd name="connsiteY6" fmla="*/ 400050 h 2413000"/>
                    <a:gd name="connsiteX7" fmla="*/ 1370325 w 2584450"/>
                    <a:gd name="connsiteY7" fmla="*/ 445812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101901 h 2012950"/>
                    <a:gd name="connsiteX9" fmla="*/ 2584450 w 2584450"/>
                    <a:gd name="connsiteY9" fmla="*/ 688975 h 2012950"/>
                    <a:gd name="connsiteX10" fmla="*/ 2270125 w 2584450"/>
                    <a:gd name="connsiteY10" fmla="*/ 860425 h 2012950"/>
                    <a:gd name="connsiteX11" fmla="*/ 1946275 w 2584450"/>
                    <a:gd name="connsiteY11" fmla="*/ 1066800 h 2012950"/>
                    <a:gd name="connsiteX12" fmla="*/ 1841500 w 2584450"/>
                    <a:gd name="connsiteY12" fmla="*/ 1146175 h 2012950"/>
                    <a:gd name="connsiteX13" fmla="*/ 1590675 w 2584450"/>
                    <a:gd name="connsiteY13" fmla="*/ 1355725 h 2012950"/>
                    <a:gd name="connsiteX14" fmla="*/ 1514475 w 2584450"/>
                    <a:gd name="connsiteY14" fmla="*/ 1422400 h 2012950"/>
                    <a:gd name="connsiteX15" fmla="*/ 1323975 w 2584450"/>
                    <a:gd name="connsiteY15" fmla="*/ 1635125 h 2012950"/>
                    <a:gd name="connsiteX16" fmla="*/ 1222375 w 2584450"/>
                    <a:gd name="connsiteY16" fmla="*/ 1854200 h 2012950"/>
                    <a:gd name="connsiteX17" fmla="*/ 1152525 w 2584450"/>
                    <a:gd name="connsiteY17" fmla="*/ 2012950 h 2012950"/>
                    <a:gd name="connsiteX18" fmla="*/ 0 w 2584450"/>
                    <a:gd name="connsiteY18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94764 h 2012950"/>
                    <a:gd name="connsiteX9" fmla="*/ 2584450 w 2584450"/>
                    <a:gd name="connsiteY9" fmla="*/ 688975 h 2012950"/>
                    <a:gd name="connsiteX10" fmla="*/ 2270125 w 2584450"/>
                    <a:gd name="connsiteY10" fmla="*/ 860425 h 2012950"/>
                    <a:gd name="connsiteX11" fmla="*/ 1946275 w 2584450"/>
                    <a:gd name="connsiteY11" fmla="*/ 1066800 h 2012950"/>
                    <a:gd name="connsiteX12" fmla="*/ 1841500 w 2584450"/>
                    <a:gd name="connsiteY12" fmla="*/ 1146175 h 2012950"/>
                    <a:gd name="connsiteX13" fmla="*/ 1590675 w 2584450"/>
                    <a:gd name="connsiteY13" fmla="*/ 1355725 h 2012950"/>
                    <a:gd name="connsiteX14" fmla="*/ 1514475 w 2584450"/>
                    <a:gd name="connsiteY14" fmla="*/ 1422400 h 2012950"/>
                    <a:gd name="connsiteX15" fmla="*/ 1323975 w 2584450"/>
                    <a:gd name="connsiteY15" fmla="*/ 1635125 h 2012950"/>
                    <a:gd name="connsiteX16" fmla="*/ 1222375 w 2584450"/>
                    <a:gd name="connsiteY16" fmla="*/ 1854200 h 2012950"/>
                    <a:gd name="connsiteX17" fmla="*/ 1152525 w 2584450"/>
                    <a:gd name="connsiteY17" fmla="*/ 2012950 h 2012950"/>
                    <a:gd name="connsiteX18" fmla="*/ 0 w 2584450"/>
                    <a:gd name="connsiteY18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94764 h 2012950"/>
                    <a:gd name="connsiteX9" fmla="*/ 1507598 w 2584450"/>
                    <a:gd name="connsiteY9" fmla="*/ 95156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94764 h 2012950"/>
                    <a:gd name="connsiteX9" fmla="*/ 1555176 w 2584450"/>
                    <a:gd name="connsiteY9" fmla="*/ 280712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94764 h 2012950"/>
                    <a:gd name="connsiteX9" fmla="*/ 1569450 w 2584450"/>
                    <a:gd name="connsiteY9" fmla="*/ 249785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69450 w 2584450"/>
                    <a:gd name="connsiteY9" fmla="*/ 249785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59848 w 2584450"/>
                    <a:gd name="connsiteY10" fmla="*/ 302121 h 2012950"/>
                    <a:gd name="connsiteX11" fmla="*/ 2584450 w 2584450"/>
                    <a:gd name="connsiteY11" fmla="*/ 688975 h 2012950"/>
                    <a:gd name="connsiteX12" fmla="*/ 2270125 w 2584450"/>
                    <a:gd name="connsiteY12" fmla="*/ 860425 h 2012950"/>
                    <a:gd name="connsiteX13" fmla="*/ 1946275 w 2584450"/>
                    <a:gd name="connsiteY13" fmla="*/ 1066800 h 2012950"/>
                    <a:gd name="connsiteX14" fmla="*/ 1841500 w 2584450"/>
                    <a:gd name="connsiteY14" fmla="*/ 1146175 h 2012950"/>
                    <a:gd name="connsiteX15" fmla="*/ 1590675 w 2584450"/>
                    <a:gd name="connsiteY15" fmla="*/ 1355725 h 2012950"/>
                    <a:gd name="connsiteX16" fmla="*/ 1514475 w 2584450"/>
                    <a:gd name="connsiteY16" fmla="*/ 1422400 h 2012950"/>
                    <a:gd name="connsiteX17" fmla="*/ 1323975 w 2584450"/>
                    <a:gd name="connsiteY17" fmla="*/ 1635125 h 2012950"/>
                    <a:gd name="connsiteX18" fmla="*/ 1222375 w 2584450"/>
                    <a:gd name="connsiteY18" fmla="*/ 1854200 h 2012950"/>
                    <a:gd name="connsiteX19" fmla="*/ 1152525 w 2584450"/>
                    <a:gd name="connsiteY19" fmla="*/ 2012950 h 2012950"/>
                    <a:gd name="connsiteX20" fmla="*/ 0 w 2584450"/>
                    <a:gd name="connsiteY20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2584450 w 2584450"/>
                    <a:gd name="connsiteY11" fmla="*/ 688975 h 2012950"/>
                    <a:gd name="connsiteX12" fmla="*/ 2270125 w 2584450"/>
                    <a:gd name="connsiteY12" fmla="*/ 860425 h 2012950"/>
                    <a:gd name="connsiteX13" fmla="*/ 1946275 w 2584450"/>
                    <a:gd name="connsiteY13" fmla="*/ 1066800 h 2012950"/>
                    <a:gd name="connsiteX14" fmla="*/ 1841500 w 2584450"/>
                    <a:gd name="connsiteY14" fmla="*/ 1146175 h 2012950"/>
                    <a:gd name="connsiteX15" fmla="*/ 1590675 w 2584450"/>
                    <a:gd name="connsiteY15" fmla="*/ 1355725 h 2012950"/>
                    <a:gd name="connsiteX16" fmla="*/ 1514475 w 2584450"/>
                    <a:gd name="connsiteY16" fmla="*/ 1422400 h 2012950"/>
                    <a:gd name="connsiteX17" fmla="*/ 1323975 w 2584450"/>
                    <a:gd name="connsiteY17" fmla="*/ 1635125 h 2012950"/>
                    <a:gd name="connsiteX18" fmla="*/ 1222375 w 2584450"/>
                    <a:gd name="connsiteY18" fmla="*/ 1854200 h 2012950"/>
                    <a:gd name="connsiteX19" fmla="*/ 1152525 w 2584450"/>
                    <a:gd name="connsiteY19" fmla="*/ 2012950 h 2012950"/>
                    <a:gd name="connsiteX20" fmla="*/ 0 w 2584450"/>
                    <a:gd name="connsiteY20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83552 w 2584450"/>
                    <a:gd name="connsiteY11" fmla="*/ 349699 h 2012950"/>
                    <a:gd name="connsiteX12" fmla="*/ 2584450 w 2584450"/>
                    <a:gd name="connsiteY12" fmla="*/ 688975 h 2012950"/>
                    <a:gd name="connsiteX13" fmla="*/ 2270125 w 2584450"/>
                    <a:gd name="connsiteY13" fmla="*/ 860425 h 2012950"/>
                    <a:gd name="connsiteX14" fmla="*/ 1946275 w 2584450"/>
                    <a:gd name="connsiteY14" fmla="*/ 1066800 h 2012950"/>
                    <a:gd name="connsiteX15" fmla="*/ 1841500 w 2584450"/>
                    <a:gd name="connsiteY15" fmla="*/ 1146175 h 2012950"/>
                    <a:gd name="connsiteX16" fmla="*/ 1590675 w 2584450"/>
                    <a:gd name="connsiteY16" fmla="*/ 1355725 h 2012950"/>
                    <a:gd name="connsiteX17" fmla="*/ 1514475 w 2584450"/>
                    <a:gd name="connsiteY17" fmla="*/ 1422400 h 2012950"/>
                    <a:gd name="connsiteX18" fmla="*/ 1323975 w 2584450"/>
                    <a:gd name="connsiteY18" fmla="*/ 1635125 h 2012950"/>
                    <a:gd name="connsiteX19" fmla="*/ 1222375 w 2584450"/>
                    <a:gd name="connsiteY19" fmla="*/ 1854200 h 2012950"/>
                    <a:gd name="connsiteX20" fmla="*/ 1152525 w 2584450"/>
                    <a:gd name="connsiteY20" fmla="*/ 2012950 h 2012950"/>
                    <a:gd name="connsiteX21" fmla="*/ 0 w 2584450"/>
                    <a:gd name="connsiteY21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2584450 w 2584450"/>
                    <a:gd name="connsiteY12" fmla="*/ 688975 h 2012950"/>
                    <a:gd name="connsiteX13" fmla="*/ 2270125 w 2584450"/>
                    <a:gd name="connsiteY13" fmla="*/ 860425 h 2012950"/>
                    <a:gd name="connsiteX14" fmla="*/ 1946275 w 2584450"/>
                    <a:gd name="connsiteY14" fmla="*/ 1066800 h 2012950"/>
                    <a:gd name="connsiteX15" fmla="*/ 1841500 w 2584450"/>
                    <a:gd name="connsiteY15" fmla="*/ 1146175 h 2012950"/>
                    <a:gd name="connsiteX16" fmla="*/ 1590675 w 2584450"/>
                    <a:gd name="connsiteY16" fmla="*/ 1355725 h 2012950"/>
                    <a:gd name="connsiteX17" fmla="*/ 1514475 w 2584450"/>
                    <a:gd name="connsiteY17" fmla="*/ 1422400 h 2012950"/>
                    <a:gd name="connsiteX18" fmla="*/ 1323975 w 2584450"/>
                    <a:gd name="connsiteY18" fmla="*/ 1635125 h 2012950"/>
                    <a:gd name="connsiteX19" fmla="*/ 1222375 w 2584450"/>
                    <a:gd name="connsiteY19" fmla="*/ 1854200 h 2012950"/>
                    <a:gd name="connsiteX20" fmla="*/ 1152525 w 2584450"/>
                    <a:gd name="connsiteY20" fmla="*/ 2012950 h 2012950"/>
                    <a:gd name="connsiteX21" fmla="*/ 0 w 2584450"/>
                    <a:gd name="connsiteY21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831130 w 2584450"/>
                    <a:gd name="connsiteY12" fmla="*/ 363973 h 2012950"/>
                    <a:gd name="connsiteX13" fmla="*/ 2584450 w 2584450"/>
                    <a:gd name="connsiteY13" fmla="*/ 688975 h 2012950"/>
                    <a:gd name="connsiteX14" fmla="*/ 2270125 w 2584450"/>
                    <a:gd name="connsiteY14" fmla="*/ 860425 h 2012950"/>
                    <a:gd name="connsiteX15" fmla="*/ 1946275 w 2584450"/>
                    <a:gd name="connsiteY15" fmla="*/ 1066800 h 2012950"/>
                    <a:gd name="connsiteX16" fmla="*/ 1841500 w 2584450"/>
                    <a:gd name="connsiteY16" fmla="*/ 1146175 h 2012950"/>
                    <a:gd name="connsiteX17" fmla="*/ 1590675 w 2584450"/>
                    <a:gd name="connsiteY17" fmla="*/ 1355725 h 2012950"/>
                    <a:gd name="connsiteX18" fmla="*/ 1514475 w 2584450"/>
                    <a:gd name="connsiteY18" fmla="*/ 1422400 h 2012950"/>
                    <a:gd name="connsiteX19" fmla="*/ 1323975 w 2584450"/>
                    <a:gd name="connsiteY19" fmla="*/ 1635125 h 2012950"/>
                    <a:gd name="connsiteX20" fmla="*/ 1222375 w 2584450"/>
                    <a:gd name="connsiteY20" fmla="*/ 1854200 h 2012950"/>
                    <a:gd name="connsiteX21" fmla="*/ 1152525 w 2584450"/>
                    <a:gd name="connsiteY21" fmla="*/ 2012950 h 2012950"/>
                    <a:gd name="connsiteX22" fmla="*/ 0 w 2584450"/>
                    <a:gd name="connsiteY22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97825 w 2584450"/>
                    <a:gd name="connsiteY12" fmla="*/ 404415 h 2012950"/>
                    <a:gd name="connsiteX13" fmla="*/ 2584450 w 2584450"/>
                    <a:gd name="connsiteY13" fmla="*/ 688975 h 2012950"/>
                    <a:gd name="connsiteX14" fmla="*/ 2270125 w 2584450"/>
                    <a:gd name="connsiteY14" fmla="*/ 860425 h 2012950"/>
                    <a:gd name="connsiteX15" fmla="*/ 1946275 w 2584450"/>
                    <a:gd name="connsiteY15" fmla="*/ 1066800 h 2012950"/>
                    <a:gd name="connsiteX16" fmla="*/ 1841500 w 2584450"/>
                    <a:gd name="connsiteY16" fmla="*/ 1146175 h 2012950"/>
                    <a:gd name="connsiteX17" fmla="*/ 1590675 w 2584450"/>
                    <a:gd name="connsiteY17" fmla="*/ 1355725 h 2012950"/>
                    <a:gd name="connsiteX18" fmla="*/ 1514475 w 2584450"/>
                    <a:gd name="connsiteY18" fmla="*/ 1422400 h 2012950"/>
                    <a:gd name="connsiteX19" fmla="*/ 1323975 w 2584450"/>
                    <a:gd name="connsiteY19" fmla="*/ 1635125 h 2012950"/>
                    <a:gd name="connsiteX20" fmla="*/ 1222375 w 2584450"/>
                    <a:gd name="connsiteY20" fmla="*/ 1854200 h 2012950"/>
                    <a:gd name="connsiteX21" fmla="*/ 1152525 w 2584450"/>
                    <a:gd name="connsiteY21" fmla="*/ 2012950 h 2012950"/>
                    <a:gd name="connsiteX22" fmla="*/ 0 w 2584450"/>
                    <a:gd name="connsiteY22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2584450 w 2584450"/>
                    <a:gd name="connsiteY13" fmla="*/ 688975 h 2012950"/>
                    <a:gd name="connsiteX14" fmla="*/ 2270125 w 2584450"/>
                    <a:gd name="connsiteY14" fmla="*/ 860425 h 2012950"/>
                    <a:gd name="connsiteX15" fmla="*/ 1946275 w 2584450"/>
                    <a:gd name="connsiteY15" fmla="*/ 1066800 h 2012950"/>
                    <a:gd name="connsiteX16" fmla="*/ 1841500 w 2584450"/>
                    <a:gd name="connsiteY16" fmla="*/ 1146175 h 2012950"/>
                    <a:gd name="connsiteX17" fmla="*/ 1590675 w 2584450"/>
                    <a:gd name="connsiteY17" fmla="*/ 1355725 h 2012950"/>
                    <a:gd name="connsiteX18" fmla="*/ 1514475 w 2584450"/>
                    <a:gd name="connsiteY18" fmla="*/ 1422400 h 2012950"/>
                    <a:gd name="connsiteX19" fmla="*/ 1323975 w 2584450"/>
                    <a:gd name="connsiteY19" fmla="*/ 1635125 h 2012950"/>
                    <a:gd name="connsiteX20" fmla="*/ 1222375 w 2584450"/>
                    <a:gd name="connsiteY20" fmla="*/ 1854200 h 2012950"/>
                    <a:gd name="connsiteX21" fmla="*/ 1152525 w 2584450"/>
                    <a:gd name="connsiteY21" fmla="*/ 2012950 h 2012950"/>
                    <a:gd name="connsiteX22" fmla="*/ 0 w 2584450"/>
                    <a:gd name="connsiteY22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62055 w 2584450"/>
                    <a:gd name="connsiteY13" fmla="*/ 418688 h 2012950"/>
                    <a:gd name="connsiteX14" fmla="*/ 2584450 w 2584450"/>
                    <a:gd name="connsiteY14" fmla="*/ 688975 h 2012950"/>
                    <a:gd name="connsiteX15" fmla="*/ 2270125 w 2584450"/>
                    <a:gd name="connsiteY15" fmla="*/ 860425 h 2012950"/>
                    <a:gd name="connsiteX16" fmla="*/ 1946275 w 2584450"/>
                    <a:gd name="connsiteY16" fmla="*/ 1066800 h 2012950"/>
                    <a:gd name="connsiteX17" fmla="*/ 1841500 w 2584450"/>
                    <a:gd name="connsiteY17" fmla="*/ 1146175 h 2012950"/>
                    <a:gd name="connsiteX18" fmla="*/ 1590675 w 2584450"/>
                    <a:gd name="connsiteY18" fmla="*/ 1355725 h 2012950"/>
                    <a:gd name="connsiteX19" fmla="*/ 1514475 w 2584450"/>
                    <a:gd name="connsiteY19" fmla="*/ 1422400 h 2012950"/>
                    <a:gd name="connsiteX20" fmla="*/ 1323975 w 2584450"/>
                    <a:gd name="connsiteY20" fmla="*/ 1635125 h 2012950"/>
                    <a:gd name="connsiteX21" fmla="*/ 1222375 w 2584450"/>
                    <a:gd name="connsiteY21" fmla="*/ 1854200 h 2012950"/>
                    <a:gd name="connsiteX22" fmla="*/ 1152525 w 2584450"/>
                    <a:gd name="connsiteY22" fmla="*/ 2012950 h 2012950"/>
                    <a:gd name="connsiteX23" fmla="*/ 0 w 2584450"/>
                    <a:gd name="connsiteY23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2584450 w 2584450"/>
                    <a:gd name="connsiteY14" fmla="*/ 688975 h 2012950"/>
                    <a:gd name="connsiteX15" fmla="*/ 2270125 w 2584450"/>
                    <a:gd name="connsiteY15" fmla="*/ 860425 h 2012950"/>
                    <a:gd name="connsiteX16" fmla="*/ 1946275 w 2584450"/>
                    <a:gd name="connsiteY16" fmla="*/ 1066800 h 2012950"/>
                    <a:gd name="connsiteX17" fmla="*/ 1841500 w 2584450"/>
                    <a:gd name="connsiteY17" fmla="*/ 1146175 h 2012950"/>
                    <a:gd name="connsiteX18" fmla="*/ 1590675 w 2584450"/>
                    <a:gd name="connsiteY18" fmla="*/ 1355725 h 2012950"/>
                    <a:gd name="connsiteX19" fmla="*/ 1514475 w 2584450"/>
                    <a:gd name="connsiteY19" fmla="*/ 1422400 h 2012950"/>
                    <a:gd name="connsiteX20" fmla="*/ 1323975 w 2584450"/>
                    <a:gd name="connsiteY20" fmla="*/ 1635125 h 2012950"/>
                    <a:gd name="connsiteX21" fmla="*/ 1222375 w 2584450"/>
                    <a:gd name="connsiteY21" fmla="*/ 1854200 h 2012950"/>
                    <a:gd name="connsiteX22" fmla="*/ 1152525 w 2584450"/>
                    <a:gd name="connsiteY22" fmla="*/ 2012950 h 2012950"/>
                    <a:gd name="connsiteX23" fmla="*/ 0 w 2584450"/>
                    <a:gd name="connsiteY23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907255 w 2584450"/>
                    <a:gd name="connsiteY14" fmla="*/ 485298 h 2012950"/>
                    <a:gd name="connsiteX15" fmla="*/ 2584450 w 2584450"/>
                    <a:gd name="connsiteY15" fmla="*/ 688975 h 2012950"/>
                    <a:gd name="connsiteX16" fmla="*/ 2270125 w 2584450"/>
                    <a:gd name="connsiteY16" fmla="*/ 860425 h 2012950"/>
                    <a:gd name="connsiteX17" fmla="*/ 1946275 w 2584450"/>
                    <a:gd name="connsiteY17" fmla="*/ 1066800 h 2012950"/>
                    <a:gd name="connsiteX18" fmla="*/ 1841500 w 2584450"/>
                    <a:gd name="connsiteY18" fmla="*/ 1146175 h 2012950"/>
                    <a:gd name="connsiteX19" fmla="*/ 1590675 w 2584450"/>
                    <a:gd name="connsiteY19" fmla="*/ 1355725 h 2012950"/>
                    <a:gd name="connsiteX20" fmla="*/ 1514475 w 2584450"/>
                    <a:gd name="connsiteY20" fmla="*/ 1422400 h 2012950"/>
                    <a:gd name="connsiteX21" fmla="*/ 1323975 w 2584450"/>
                    <a:gd name="connsiteY21" fmla="*/ 1635125 h 2012950"/>
                    <a:gd name="connsiteX22" fmla="*/ 1222375 w 2584450"/>
                    <a:gd name="connsiteY22" fmla="*/ 1854200 h 2012950"/>
                    <a:gd name="connsiteX23" fmla="*/ 1152525 w 2584450"/>
                    <a:gd name="connsiteY23" fmla="*/ 2012950 h 2012950"/>
                    <a:gd name="connsiteX24" fmla="*/ 0 w 2584450"/>
                    <a:gd name="connsiteY24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2584450 w 2584450"/>
                    <a:gd name="connsiteY15" fmla="*/ 688975 h 2012950"/>
                    <a:gd name="connsiteX16" fmla="*/ 2270125 w 2584450"/>
                    <a:gd name="connsiteY16" fmla="*/ 860425 h 2012950"/>
                    <a:gd name="connsiteX17" fmla="*/ 1946275 w 2584450"/>
                    <a:gd name="connsiteY17" fmla="*/ 1066800 h 2012950"/>
                    <a:gd name="connsiteX18" fmla="*/ 1841500 w 2584450"/>
                    <a:gd name="connsiteY18" fmla="*/ 1146175 h 2012950"/>
                    <a:gd name="connsiteX19" fmla="*/ 1590675 w 2584450"/>
                    <a:gd name="connsiteY19" fmla="*/ 1355725 h 2012950"/>
                    <a:gd name="connsiteX20" fmla="*/ 1514475 w 2584450"/>
                    <a:gd name="connsiteY20" fmla="*/ 1422400 h 2012950"/>
                    <a:gd name="connsiteX21" fmla="*/ 1323975 w 2584450"/>
                    <a:gd name="connsiteY21" fmla="*/ 1635125 h 2012950"/>
                    <a:gd name="connsiteX22" fmla="*/ 1222375 w 2584450"/>
                    <a:gd name="connsiteY22" fmla="*/ 1854200 h 2012950"/>
                    <a:gd name="connsiteX23" fmla="*/ 1152525 w 2584450"/>
                    <a:gd name="connsiteY23" fmla="*/ 2012950 h 2012950"/>
                    <a:gd name="connsiteX24" fmla="*/ 0 w 2584450"/>
                    <a:gd name="connsiteY24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935802 w 2584450"/>
                    <a:gd name="connsiteY15" fmla="*/ 599486 h 2012950"/>
                    <a:gd name="connsiteX16" fmla="*/ 2584450 w 2584450"/>
                    <a:gd name="connsiteY16" fmla="*/ 688975 h 2012950"/>
                    <a:gd name="connsiteX17" fmla="*/ 2270125 w 2584450"/>
                    <a:gd name="connsiteY17" fmla="*/ 860425 h 2012950"/>
                    <a:gd name="connsiteX18" fmla="*/ 1946275 w 2584450"/>
                    <a:gd name="connsiteY18" fmla="*/ 1066800 h 2012950"/>
                    <a:gd name="connsiteX19" fmla="*/ 1841500 w 2584450"/>
                    <a:gd name="connsiteY19" fmla="*/ 1146175 h 2012950"/>
                    <a:gd name="connsiteX20" fmla="*/ 1590675 w 2584450"/>
                    <a:gd name="connsiteY20" fmla="*/ 1355725 h 2012950"/>
                    <a:gd name="connsiteX21" fmla="*/ 1514475 w 2584450"/>
                    <a:gd name="connsiteY21" fmla="*/ 1422400 h 2012950"/>
                    <a:gd name="connsiteX22" fmla="*/ 1323975 w 2584450"/>
                    <a:gd name="connsiteY22" fmla="*/ 1635125 h 2012950"/>
                    <a:gd name="connsiteX23" fmla="*/ 1222375 w 2584450"/>
                    <a:gd name="connsiteY23" fmla="*/ 1854200 h 2012950"/>
                    <a:gd name="connsiteX24" fmla="*/ 1152525 w 2584450"/>
                    <a:gd name="connsiteY24" fmla="*/ 2012950 h 2012950"/>
                    <a:gd name="connsiteX25" fmla="*/ 0 w 2584450"/>
                    <a:gd name="connsiteY25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2584450 w 2584450"/>
                    <a:gd name="connsiteY16" fmla="*/ 688975 h 2012950"/>
                    <a:gd name="connsiteX17" fmla="*/ 2270125 w 2584450"/>
                    <a:gd name="connsiteY17" fmla="*/ 860425 h 2012950"/>
                    <a:gd name="connsiteX18" fmla="*/ 1946275 w 2584450"/>
                    <a:gd name="connsiteY18" fmla="*/ 1066800 h 2012950"/>
                    <a:gd name="connsiteX19" fmla="*/ 1841500 w 2584450"/>
                    <a:gd name="connsiteY19" fmla="*/ 1146175 h 2012950"/>
                    <a:gd name="connsiteX20" fmla="*/ 1590675 w 2584450"/>
                    <a:gd name="connsiteY20" fmla="*/ 1355725 h 2012950"/>
                    <a:gd name="connsiteX21" fmla="*/ 1514475 w 2584450"/>
                    <a:gd name="connsiteY21" fmla="*/ 1422400 h 2012950"/>
                    <a:gd name="connsiteX22" fmla="*/ 1323975 w 2584450"/>
                    <a:gd name="connsiteY22" fmla="*/ 1635125 h 2012950"/>
                    <a:gd name="connsiteX23" fmla="*/ 1222375 w 2584450"/>
                    <a:gd name="connsiteY23" fmla="*/ 1854200 h 2012950"/>
                    <a:gd name="connsiteX24" fmla="*/ 1152525 w 2584450"/>
                    <a:gd name="connsiteY24" fmla="*/ 2012950 h 2012950"/>
                    <a:gd name="connsiteX25" fmla="*/ 0 w 2584450"/>
                    <a:gd name="connsiteY25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2007169 w 2584450"/>
                    <a:gd name="connsiteY16" fmla="*/ 675611 h 2012950"/>
                    <a:gd name="connsiteX17" fmla="*/ 2584450 w 2584450"/>
                    <a:gd name="connsiteY17" fmla="*/ 688975 h 2012950"/>
                    <a:gd name="connsiteX18" fmla="*/ 2270125 w 2584450"/>
                    <a:gd name="connsiteY18" fmla="*/ 860425 h 2012950"/>
                    <a:gd name="connsiteX19" fmla="*/ 1946275 w 2584450"/>
                    <a:gd name="connsiteY19" fmla="*/ 1066800 h 2012950"/>
                    <a:gd name="connsiteX20" fmla="*/ 1841500 w 2584450"/>
                    <a:gd name="connsiteY20" fmla="*/ 1146175 h 2012950"/>
                    <a:gd name="connsiteX21" fmla="*/ 1590675 w 2584450"/>
                    <a:gd name="connsiteY21" fmla="*/ 1355725 h 2012950"/>
                    <a:gd name="connsiteX22" fmla="*/ 1514475 w 2584450"/>
                    <a:gd name="connsiteY22" fmla="*/ 1422400 h 2012950"/>
                    <a:gd name="connsiteX23" fmla="*/ 1323975 w 2584450"/>
                    <a:gd name="connsiteY23" fmla="*/ 1635125 h 2012950"/>
                    <a:gd name="connsiteX24" fmla="*/ 1222375 w 2584450"/>
                    <a:gd name="connsiteY24" fmla="*/ 1854200 h 2012950"/>
                    <a:gd name="connsiteX25" fmla="*/ 1152525 w 2584450"/>
                    <a:gd name="connsiteY25" fmla="*/ 2012950 h 2012950"/>
                    <a:gd name="connsiteX26" fmla="*/ 0 w 2584450"/>
                    <a:gd name="connsiteY26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2584450 w 2584450"/>
                    <a:gd name="connsiteY17" fmla="*/ 688975 h 2012950"/>
                    <a:gd name="connsiteX18" fmla="*/ 2270125 w 2584450"/>
                    <a:gd name="connsiteY18" fmla="*/ 860425 h 2012950"/>
                    <a:gd name="connsiteX19" fmla="*/ 1946275 w 2584450"/>
                    <a:gd name="connsiteY19" fmla="*/ 1066800 h 2012950"/>
                    <a:gd name="connsiteX20" fmla="*/ 1841500 w 2584450"/>
                    <a:gd name="connsiteY20" fmla="*/ 1146175 h 2012950"/>
                    <a:gd name="connsiteX21" fmla="*/ 1590675 w 2584450"/>
                    <a:gd name="connsiteY21" fmla="*/ 1355725 h 2012950"/>
                    <a:gd name="connsiteX22" fmla="*/ 1514475 w 2584450"/>
                    <a:gd name="connsiteY22" fmla="*/ 1422400 h 2012950"/>
                    <a:gd name="connsiteX23" fmla="*/ 1323975 w 2584450"/>
                    <a:gd name="connsiteY23" fmla="*/ 1635125 h 2012950"/>
                    <a:gd name="connsiteX24" fmla="*/ 1222375 w 2584450"/>
                    <a:gd name="connsiteY24" fmla="*/ 1854200 h 2012950"/>
                    <a:gd name="connsiteX25" fmla="*/ 1152525 w 2584450"/>
                    <a:gd name="connsiteY25" fmla="*/ 2012950 h 2012950"/>
                    <a:gd name="connsiteX26" fmla="*/ 0 w 2584450"/>
                    <a:gd name="connsiteY26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2002412 w 2584450"/>
                    <a:gd name="connsiteY17" fmla="*/ 735083 h 2012950"/>
                    <a:gd name="connsiteX18" fmla="*/ 2584450 w 2584450"/>
                    <a:gd name="connsiteY18" fmla="*/ 688975 h 2012950"/>
                    <a:gd name="connsiteX19" fmla="*/ 2270125 w 2584450"/>
                    <a:gd name="connsiteY19" fmla="*/ 860425 h 2012950"/>
                    <a:gd name="connsiteX20" fmla="*/ 1946275 w 2584450"/>
                    <a:gd name="connsiteY20" fmla="*/ 1066800 h 2012950"/>
                    <a:gd name="connsiteX21" fmla="*/ 1841500 w 2584450"/>
                    <a:gd name="connsiteY21" fmla="*/ 1146175 h 2012950"/>
                    <a:gd name="connsiteX22" fmla="*/ 1590675 w 2584450"/>
                    <a:gd name="connsiteY22" fmla="*/ 1355725 h 2012950"/>
                    <a:gd name="connsiteX23" fmla="*/ 1514475 w 2584450"/>
                    <a:gd name="connsiteY23" fmla="*/ 1422400 h 2012950"/>
                    <a:gd name="connsiteX24" fmla="*/ 1323975 w 2584450"/>
                    <a:gd name="connsiteY24" fmla="*/ 1635125 h 2012950"/>
                    <a:gd name="connsiteX25" fmla="*/ 1222375 w 2584450"/>
                    <a:gd name="connsiteY25" fmla="*/ 1854200 h 2012950"/>
                    <a:gd name="connsiteX26" fmla="*/ 1152525 w 2584450"/>
                    <a:gd name="connsiteY26" fmla="*/ 2012950 h 2012950"/>
                    <a:gd name="connsiteX27" fmla="*/ 0 w 2584450"/>
                    <a:gd name="connsiteY27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584450 w 2584450"/>
                    <a:gd name="connsiteY18" fmla="*/ 688975 h 2012950"/>
                    <a:gd name="connsiteX19" fmla="*/ 2270125 w 2584450"/>
                    <a:gd name="connsiteY19" fmla="*/ 860425 h 2012950"/>
                    <a:gd name="connsiteX20" fmla="*/ 1946275 w 2584450"/>
                    <a:gd name="connsiteY20" fmla="*/ 1066800 h 2012950"/>
                    <a:gd name="connsiteX21" fmla="*/ 1841500 w 2584450"/>
                    <a:gd name="connsiteY21" fmla="*/ 1146175 h 2012950"/>
                    <a:gd name="connsiteX22" fmla="*/ 1590675 w 2584450"/>
                    <a:gd name="connsiteY22" fmla="*/ 1355725 h 2012950"/>
                    <a:gd name="connsiteX23" fmla="*/ 1514475 w 2584450"/>
                    <a:gd name="connsiteY23" fmla="*/ 1422400 h 2012950"/>
                    <a:gd name="connsiteX24" fmla="*/ 1323975 w 2584450"/>
                    <a:gd name="connsiteY24" fmla="*/ 1635125 h 2012950"/>
                    <a:gd name="connsiteX25" fmla="*/ 1222375 w 2584450"/>
                    <a:gd name="connsiteY25" fmla="*/ 1854200 h 2012950"/>
                    <a:gd name="connsiteX26" fmla="*/ 1152525 w 2584450"/>
                    <a:gd name="connsiteY26" fmla="*/ 2012950 h 2012950"/>
                    <a:gd name="connsiteX27" fmla="*/ 0 w 2584450"/>
                    <a:gd name="connsiteY27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042852 w 2584450"/>
                    <a:gd name="connsiteY18" fmla="*/ 818345 h 2012950"/>
                    <a:gd name="connsiteX19" fmla="*/ 2584450 w 2584450"/>
                    <a:gd name="connsiteY19" fmla="*/ 688975 h 2012950"/>
                    <a:gd name="connsiteX20" fmla="*/ 2270125 w 2584450"/>
                    <a:gd name="connsiteY20" fmla="*/ 860425 h 2012950"/>
                    <a:gd name="connsiteX21" fmla="*/ 1946275 w 2584450"/>
                    <a:gd name="connsiteY21" fmla="*/ 1066800 h 2012950"/>
                    <a:gd name="connsiteX22" fmla="*/ 1841500 w 2584450"/>
                    <a:gd name="connsiteY22" fmla="*/ 1146175 h 2012950"/>
                    <a:gd name="connsiteX23" fmla="*/ 1590675 w 2584450"/>
                    <a:gd name="connsiteY23" fmla="*/ 1355725 h 2012950"/>
                    <a:gd name="connsiteX24" fmla="*/ 1514475 w 2584450"/>
                    <a:gd name="connsiteY24" fmla="*/ 1422400 h 2012950"/>
                    <a:gd name="connsiteX25" fmla="*/ 1323975 w 2584450"/>
                    <a:gd name="connsiteY25" fmla="*/ 1635125 h 2012950"/>
                    <a:gd name="connsiteX26" fmla="*/ 1222375 w 2584450"/>
                    <a:gd name="connsiteY26" fmla="*/ 1854200 h 2012950"/>
                    <a:gd name="connsiteX27" fmla="*/ 1152525 w 2584450"/>
                    <a:gd name="connsiteY27" fmla="*/ 2012950 h 2012950"/>
                    <a:gd name="connsiteX28" fmla="*/ 0 w 2584450"/>
                    <a:gd name="connsiteY28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061884 w 2584450"/>
                    <a:gd name="connsiteY18" fmla="*/ 837377 h 2012950"/>
                    <a:gd name="connsiteX19" fmla="*/ 2584450 w 2584450"/>
                    <a:gd name="connsiteY19" fmla="*/ 688975 h 2012950"/>
                    <a:gd name="connsiteX20" fmla="*/ 2270125 w 2584450"/>
                    <a:gd name="connsiteY20" fmla="*/ 860425 h 2012950"/>
                    <a:gd name="connsiteX21" fmla="*/ 1946275 w 2584450"/>
                    <a:gd name="connsiteY21" fmla="*/ 1066800 h 2012950"/>
                    <a:gd name="connsiteX22" fmla="*/ 1841500 w 2584450"/>
                    <a:gd name="connsiteY22" fmla="*/ 1146175 h 2012950"/>
                    <a:gd name="connsiteX23" fmla="*/ 1590675 w 2584450"/>
                    <a:gd name="connsiteY23" fmla="*/ 1355725 h 2012950"/>
                    <a:gd name="connsiteX24" fmla="*/ 1514475 w 2584450"/>
                    <a:gd name="connsiteY24" fmla="*/ 1422400 h 2012950"/>
                    <a:gd name="connsiteX25" fmla="*/ 1323975 w 2584450"/>
                    <a:gd name="connsiteY25" fmla="*/ 1635125 h 2012950"/>
                    <a:gd name="connsiteX26" fmla="*/ 1222375 w 2584450"/>
                    <a:gd name="connsiteY26" fmla="*/ 1854200 h 2012950"/>
                    <a:gd name="connsiteX27" fmla="*/ 1152525 w 2584450"/>
                    <a:gd name="connsiteY27" fmla="*/ 2012950 h 2012950"/>
                    <a:gd name="connsiteX28" fmla="*/ 0 w 2584450"/>
                    <a:gd name="connsiteY28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061884 w 2584450"/>
                    <a:gd name="connsiteY18" fmla="*/ 837377 h 2012950"/>
                    <a:gd name="connsiteX19" fmla="*/ 2140388 w 2584450"/>
                    <a:gd name="connsiteY19" fmla="*/ 811208 h 2012950"/>
                    <a:gd name="connsiteX20" fmla="*/ 2584450 w 2584450"/>
                    <a:gd name="connsiteY20" fmla="*/ 688975 h 2012950"/>
                    <a:gd name="connsiteX21" fmla="*/ 2270125 w 2584450"/>
                    <a:gd name="connsiteY21" fmla="*/ 860425 h 2012950"/>
                    <a:gd name="connsiteX22" fmla="*/ 1946275 w 2584450"/>
                    <a:gd name="connsiteY22" fmla="*/ 1066800 h 2012950"/>
                    <a:gd name="connsiteX23" fmla="*/ 1841500 w 2584450"/>
                    <a:gd name="connsiteY23" fmla="*/ 1146175 h 2012950"/>
                    <a:gd name="connsiteX24" fmla="*/ 1590675 w 2584450"/>
                    <a:gd name="connsiteY24" fmla="*/ 1355725 h 2012950"/>
                    <a:gd name="connsiteX25" fmla="*/ 1514475 w 2584450"/>
                    <a:gd name="connsiteY25" fmla="*/ 1422400 h 2012950"/>
                    <a:gd name="connsiteX26" fmla="*/ 1323975 w 2584450"/>
                    <a:gd name="connsiteY26" fmla="*/ 1635125 h 2012950"/>
                    <a:gd name="connsiteX27" fmla="*/ 1222375 w 2584450"/>
                    <a:gd name="connsiteY27" fmla="*/ 1854200 h 2012950"/>
                    <a:gd name="connsiteX28" fmla="*/ 1152525 w 2584450"/>
                    <a:gd name="connsiteY28" fmla="*/ 2012950 h 2012950"/>
                    <a:gd name="connsiteX29" fmla="*/ 0 w 2584450"/>
                    <a:gd name="connsiteY2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061884 w 2584450"/>
                    <a:gd name="connsiteY18" fmla="*/ 837377 h 2012950"/>
                    <a:gd name="connsiteX19" fmla="*/ 2116599 w 2584450"/>
                    <a:gd name="connsiteY19" fmla="*/ 873060 h 2012950"/>
                    <a:gd name="connsiteX20" fmla="*/ 2584450 w 2584450"/>
                    <a:gd name="connsiteY20" fmla="*/ 688975 h 2012950"/>
                    <a:gd name="connsiteX21" fmla="*/ 2270125 w 2584450"/>
                    <a:gd name="connsiteY21" fmla="*/ 860425 h 2012950"/>
                    <a:gd name="connsiteX22" fmla="*/ 1946275 w 2584450"/>
                    <a:gd name="connsiteY22" fmla="*/ 1066800 h 2012950"/>
                    <a:gd name="connsiteX23" fmla="*/ 1841500 w 2584450"/>
                    <a:gd name="connsiteY23" fmla="*/ 1146175 h 2012950"/>
                    <a:gd name="connsiteX24" fmla="*/ 1590675 w 2584450"/>
                    <a:gd name="connsiteY24" fmla="*/ 1355725 h 2012950"/>
                    <a:gd name="connsiteX25" fmla="*/ 1514475 w 2584450"/>
                    <a:gd name="connsiteY25" fmla="*/ 1422400 h 2012950"/>
                    <a:gd name="connsiteX26" fmla="*/ 1323975 w 2584450"/>
                    <a:gd name="connsiteY26" fmla="*/ 1635125 h 2012950"/>
                    <a:gd name="connsiteX27" fmla="*/ 1222375 w 2584450"/>
                    <a:gd name="connsiteY27" fmla="*/ 1854200 h 2012950"/>
                    <a:gd name="connsiteX28" fmla="*/ 1152525 w 2584450"/>
                    <a:gd name="connsiteY28" fmla="*/ 2012950 h 2012950"/>
                    <a:gd name="connsiteX29" fmla="*/ 0 w 2584450"/>
                    <a:gd name="connsiteY29" fmla="*/ 1524000 h 2012950"/>
                    <a:gd name="connsiteX0" fmla="*/ 0 w 2270125"/>
                    <a:gd name="connsiteY0" fmla="*/ 1524000 h 2012950"/>
                    <a:gd name="connsiteX1" fmla="*/ 184150 w 2270125"/>
                    <a:gd name="connsiteY1" fmla="*/ 1127125 h 2012950"/>
                    <a:gd name="connsiteX2" fmla="*/ 390525 w 2270125"/>
                    <a:gd name="connsiteY2" fmla="*/ 819150 h 2012950"/>
                    <a:gd name="connsiteX3" fmla="*/ 619125 w 2270125"/>
                    <a:gd name="connsiteY3" fmla="*/ 530225 h 2012950"/>
                    <a:gd name="connsiteX4" fmla="*/ 844550 w 2270125"/>
                    <a:gd name="connsiteY4" fmla="*/ 346075 h 2012950"/>
                    <a:gd name="connsiteX5" fmla="*/ 1111250 w 2270125"/>
                    <a:gd name="connsiteY5" fmla="*/ 123825 h 2012950"/>
                    <a:gd name="connsiteX6" fmla="*/ 1308100 w 2270125"/>
                    <a:gd name="connsiteY6" fmla="*/ 0 h 2012950"/>
                    <a:gd name="connsiteX7" fmla="*/ 1370325 w 2270125"/>
                    <a:gd name="connsiteY7" fmla="*/ 45762 h 2012950"/>
                    <a:gd name="connsiteX8" fmla="*/ 1521284 w 2270125"/>
                    <a:gd name="connsiteY8" fmla="*/ 94764 h 2012950"/>
                    <a:gd name="connsiteX9" fmla="*/ 1543282 w 2270125"/>
                    <a:gd name="connsiteY9" fmla="*/ 252163 h 2012950"/>
                    <a:gd name="connsiteX10" fmla="*/ 1690775 w 2270125"/>
                    <a:gd name="connsiteY10" fmla="*/ 314015 h 2012950"/>
                    <a:gd name="connsiteX11" fmla="*/ 1740731 w 2270125"/>
                    <a:gd name="connsiteY11" fmla="*/ 328290 h 2012950"/>
                    <a:gd name="connsiteX12" fmla="*/ 1788309 w 2270125"/>
                    <a:gd name="connsiteY12" fmla="*/ 390141 h 2012950"/>
                    <a:gd name="connsiteX13" fmla="*/ 1809719 w 2270125"/>
                    <a:gd name="connsiteY13" fmla="*/ 451993 h 2012950"/>
                    <a:gd name="connsiteX14" fmla="*/ 1809720 w 2270125"/>
                    <a:gd name="connsiteY14" fmla="*/ 585212 h 2012950"/>
                    <a:gd name="connsiteX15" fmla="*/ 1835888 w 2270125"/>
                    <a:gd name="connsiteY15" fmla="*/ 666095 h 2012950"/>
                    <a:gd name="connsiteX16" fmla="*/ 1885846 w 2270125"/>
                    <a:gd name="connsiteY16" fmla="*/ 744598 h 2012950"/>
                    <a:gd name="connsiteX17" fmla="*/ 1950075 w 2270125"/>
                    <a:gd name="connsiteY17" fmla="*/ 842135 h 2012950"/>
                    <a:gd name="connsiteX18" fmla="*/ 2061884 w 2270125"/>
                    <a:gd name="connsiteY18" fmla="*/ 837377 h 2012950"/>
                    <a:gd name="connsiteX19" fmla="*/ 2116599 w 2270125"/>
                    <a:gd name="connsiteY19" fmla="*/ 873060 h 2012950"/>
                    <a:gd name="connsiteX20" fmla="*/ 2139594 w 2270125"/>
                    <a:gd name="connsiteY20" fmla="*/ 891183 h 2012950"/>
                    <a:gd name="connsiteX21" fmla="*/ 2270125 w 2270125"/>
                    <a:gd name="connsiteY21" fmla="*/ 860425 h 2012950"/>
                    <a:gd name="connsiteX22" fmla="*/ 1946275 w 2270125"/>
                    <a:gd name="connsiteY22" fmla="*/ 1066800 h 2012950"/>
                    <a:gd name="connsiteX23" fmla="*/ 1841500 w 2270125"/>
                    <a:gd name="connsiteY23" fmla="*/ 1146175 h 2012950"/>
                    <a:gd name="connsiteX24" fmla="*/ 1590675 w 2270125"/>
                    <a:gd name="connsiteY24" fmla="*/ 1355725 h 2012950"/>
                    <a:gd name="connsiteX25" fmla="*/ 1514475 w 2270125"/>
                    <a:gd name="connsiteY25" fmla="*/ 1422400 h 2012950"/>
                    <a:gd name="connsiteX26" fmla="*/ 1323975 w 2270125"/>
                    <a:gd name="connsiteY26" fmla="*/ 1635125 h 2012950"/>
                    <a:gd name="connsiteX27" fmla="*/ 1222375 w 2270125"/>
                    <a:gd name="connsiteY27" fmla="*/ 1854200 h 2012950"/>
                    <a:gd name="connsiteX28" fmla="*/ 1152525 w 2270125"/>
                    <a:gd name="connsiteY28" fmla="*/ 2012950 h 2012950"/>
                    <a:gd name="connsiteX29" fmla="*/ 0 w 2270125"/>
                    <a:gd name="connsiteY29" fmla="*/ 1524000 h 2012950"/>
                    <a:gd name="connsiteX0" fmla="*/ 0 w 2151179"/>
                    <a:gd name="connsiteY0" fmla="*/ 1524000 h 2012950"/>
                    <a:gd name="connsiteX1" fmla="*/ 184150 w 2151179"/>
                    <a:gd name="connsiteY1" fmla="*/ 1127125 h 2012950"/>
                    <a:gd name="connsiteX2" fmla="*/ 390525 w 2151179"/>
                    <a:gd name="connsiteY2" fmla="*/ 819150 h 2012950"/>
                    <a:gd name="connsiteX3" fmla="*/ 619125 w 2151179"/>
                    <a:gd name="connsiteY3" fmla="*/ 530225 h 2012950"/>
                    <a:gd name="connsiteX4" fmla="*/ 844550 w 2151179"/>
                    <a:gd name="connsiteY4" fmla="*/ 346075 h 2012950"/>
                    <a:gd name="connsiteX5" fmla="*/ 1111250 w 2151179"/>
                    <a:gd name="connsiteY5" fmla="*/ 123825 h 2012950"/>
                    <a:gd name="connsiteX6" fmla="*/ 1308100 w 2151179"/>
                    <a:gd name="connsiteY6" fmla="*/ 0 h 2012950"/>
                    <a:gd name="connsiteX7" fmla="*/ 1370325 w 2151179"/>
                    <a:gd name="connsiteY7" fmla="*/ 45762 h 2012950"/>
                    <a:gd name="connsiteX8" fmla="*/ 1521284 w 2151179"/>
                    <a:gd name="connsiteY8" fmla="*/ 94764 h 2012950"/>
                    <a:gd name="connsiteX9" fmla="*/ 1543282 w 2151179"/>
                    <a:gd name="connsiteY9" fmla="*/ 252163 h 2012950"/>
                    <a:gd name="connsiteX10" fmla="*/ 1690775 w 2151179"/>
                    <a:gd name="connsiteY10" fmla="*/ 314015 h 2012950"/>
                    <a:gd name="connsiteX11" fmla="*/ 1740731 w 2151179"/>
                    <a:gd name="connsiteY11" fmla="*/ 328290 h 2012950"/>
                    <a:gd name="connsiteX12" fmla="*/ 1788309 w 2151179"/>
                    <a:gd name="connsiteY12" fmla="*/ 390141 h 2012950"/>
                    <a:gd name="connsiteX13" fmla="*/ 1809719 w 2151179"/>
                    <a:gd name="connsiteY13" fmla="*/ 451993 h 2012950"/>
                    <a:gd name="connsiteX14" fmla="*/ 1809720 w 2151179"/>
                    <a:gd name="connsiteY14" fmla="*/ 585212 h 2012950"/>
                    <a:gd name="connsiteX15" fmla="*/ 1835888 w 2151179"/>
                    <a:gd name="connsiteY15" fmla="*/ 666095 h 2012950"/>
                    <a:gd name="connsiteX16" fmla="*/ 1885846 w 2151179"/>
                    <a:gd name="connsiteY16" fmla="*/ 744598 h 2012950"/>
                    <a:gd name="connsiteX17" fmla="*/ 1950075 w 2151179"/>
                    <a:gd name="connsiteY17" fmla="*/ 842135 h 2012950"/>
                    <a:gd name="connsiteX18" fmla="*/ 2061884 w 2151179"/>
                    <a:gd name="connsiteY18" fmla="*/ 837377 h 2012950"/>
                    <a:gd name="connsiteX19" fmla="*/ 2116599 w 2151179"/>
                    <a:gd name="connsiteY19" fmla="*/ 873060 h 2012950"/>
                    <a:gd name="connsiteX20" fmla="*/ 2139594 w 2151179"/>
                    <a:gd name="connsiteY20" fmla="*/ 891183 h 2012950"/>
                    <a:gd name="connsiteX21" fmla="*/ 2151179 w 2151179"/>
                    <a:gd name="connsiteY21" fmla="*/ 915140 h 2012950"/>
                    <a:gd name="connsiteX22" fmla="*/ 1946275 w 2151179"/>
                    <a:gd name="connsiteY22" fmla="*/ 1066800 h 2012950"/>
                    <a:gd name="connsiteX23" fmla="*/ 1841500 w 2151179"/>
                    <a:gd name="connsiteY23" fmla="*/ 1146175 h 2012950"/>
                    <a:gd name="connsiteX24" fmla="*/ 1590675 w 2151179"/>
                    <a:gd name="connsiteY24" fmla="*/ 1355725 h 2012950"/>
                    <a:gd name="connsiteX25" fmla="*/ 1514475 w 2151179"/>
                    <a:gd name="connsiteY25" fmla="*/ 1422400 h 2012950"/>
                    <a:gd name="connsiteX26" fmla="*/ 1323975 w 2151179"/>
                    <a:gd name="connsiteY26" fmla="*/ 1635125 h 2012950"/>
                    <a:gd name="connsiteX27" fmla="*/ 1222375 w 2151179"/>
                    <a:gd name="connsiteY27" fmla="*/ 1854200 h 2012950"/>
                    <a:gd name="connsiteX28" fmla="*/ 1152525 w 2151179"/>
                    <a:gd name="connsiteY28" fmla="*/ 2012950 h 2012950"/>
                    <a:gd name="connsiteX29" fmla="*/ 0 w 2151179"/>
                    <a:gd name="connsiteY29" fmla="*/ 1524000 h 2012950"/>
                    <a:gd name="connsiteX0" fmla="*/ 0 w 2158316"/>
                    <a:gd name="connsiteY0" fmla="*/ 1524000 h 2012950"/>
                    <a:gd name="connsiteX1" fmla="*/ 184150 w 2158316"/>
                    <a:gd name="connsiteY1" fmla="*/ 1127125 h 2012950"/>
                    <a:gd name="connsiteX2" fmla="*/ 390525 w 2158316"/>
                    <a:gd name="connsiteY2" fmla="*/ 819150 h 2012950"/>
                    <a:gd name="connsiteX3" fmla="*/ 619125 w 2158316"/>
                    <a:gd name="connsiteY3" fmla="*/ 530225 h 2012950"/>
                    <a:gd name="connsiteX4" fmla="*/ 844550 w 2158316"/>
                    <a:gd name="connsiteY4" fmla="*/ 346075 h 2012950"/>
                    <a:gd name="connsiteX5" fmla="*/ 1111250 w 2158316"/>
                    <a:gd name="connsiteY5" fmla="*/ 123825 h 2012950"/>
                    <a:gd name="connsiteX6" fmla="*/ 1308100 w 2158316"/>
                    <a:gd name="connsiteY6" fmla="*/ 0 h 2012950"/>
                    <a:gd name="connsiteX7" fmla="*/ 1370325 w 2158316"/>
                    <a:gd name="connsiteY7" fmla="*/ 45762 h 2012950"/>
                    <a:gd name="connsiteX8" fmla="*/ 1521284 w 2158316"/>
                    <a:gd name="connsiteY8" fmla="*/ 94764 h 2012950"/>
                    <a:gd name="connsiteX9" fmla="*/ 1543282 w 2158316"/>
                    <a:gd name="connsiteY9" fmla="*/ 252163 h 2012950"/>
                    <a:gd name="connsiteX10" fmla="*/ 1690775 w 2158316"/>
                    <a:gd name="connsiteY10" fmla="*/ 314015 h 2012950"/>
                    <a:gd name="connsiteX11" fmla="*/ 1740731 w 2158316"/>
                    <a:gd name="connsiteY11" fmla="*/ 328290 h 2012950"/>
                    <a:gd name="connsiteX12" fmla="*/ 1788309 w 2158316"/>
                    <a:gd name="connsiteY12" fmla="*/ 390141 h 2012950"/>
                    <a:gd name="connsiteX13" fmla="*/ 1809719 w 2158316"/>
                    <a:gd name="connsiteY13" fmla="*/ 451993 h 2012950"/>
                    <a:gd name="connsiteX14" fmla="*/ 1809720 w 2158316"/>
                    <a:gd name="connsiteY14" fmla="*/ 585212 h 2012950"/>
                    <a:gd name="connsiteX15" fmla="*/ 1835888 w 2158316"/>
                    <a:gd name="connsiteY15" fmla="*/ 666095 h 2012950"/>
                    <a:gd name="connsiteX16" fmla="*/ 1885846 w 2158316"/>
                    <a:gd name="connsiteY16" fmla="*/ 744598 h 2012950"/>
                    <a:gd name="connsiteX17" fmla="*/ 1950075 w 2158316"/>
                    <a:gd name="connsiteY17" fmla="*/ 842135 h 2012950"/>
                    <a:gd name="connsiteX18" fmla="*/ 2061884 w 2158316"/>
                    <a:gd name="connsiteY18" fmla="*/ 837377 h 2012950"/>
                    <a:gd name="connsiteX19" fmla="*/ 2116599 w 2158316"/>
                    <a:gd name="connsiteY19" fmla="*/ 873060 h 2012950"/>
                    <a:gd name="connsiteX20" fmla="*/ 2139594 w 2158316"/>
                    <a:gd name="connsiteY20" fmla="*/ 891183 h 2012950"/>
                    <a:gd name="connsiteX21" fmla="*/ 2158316 w 2158316"/>
                    <a:gd name="connsiteY21" fmla="*/ 924655 h 2012950"/>
                    <a:gd name="connsiteX22" fmla="*/ 1946275 w 2158316"/>
                    <a:gd name="connsiteY22" fmla="*/ 1066800 h 2012950"/>
                    <a:gd name="connsiteX23" fmla="*/ 1841500 w 2158316"/>
                    <a:gd name="connsiteY23" fmla="*/ 1146175 h 2012950"/>
                    <a:gd name="connsiteX24" fmla="*/ 1590675 w 2158316"/>
                    <a:gd name="connsiteY24" fmla="*/ 1355725 h 2012950"/>
                    <a:gd name="connsiteX25" fmla="*/ 1514475 w 2158316"/>
                    <a:gd name="connsiteY25" fmla="*/ 1422400 h 2012950"/>
                    <a:gd name="connsiteX26" fmla="*/ 1323975 w 2158316"/>
                    <a:gd name="connsiteY26" fmla="*/ 1635125 h 2012950"/>
                    <a:gd name="connsiteX27" fmla="*/ 1222375 w 2158316"/>
                    <a:gd name="connsiteY27" fmla="*/ 1854200 h 2012950"/>
                    <a:gd name="connsiteX28" fmla="*/ 1152525 w 2158316"/>
                    <a:gd name="connsiteY28" fmla="*/ 2012950 h 2012950"/>
                    <a:gd name="connsiteX29" fmla="*/ 0 w 2158316"/>
                    <a:gd name="connsiteY29" fmla="*/ 1524000 h 2012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2158316" h="2012950">
                      <a:moveTo>
                        <a:pt x="0" y="1524000"/>
                      </a:moveTo>
                      <a:lnTo>
                        <a:pt x="184150" y="1127125"/>
                      </a:lnTo>
                      <a:lnTo>
                        <a:pt x="390525" y="819150"/>
                      </a:lnTo>
                      <a:lnTo>
                        <a:pt x="619125" y="530225"/>
                      </a:lnTo>
                      <a:lnTo>
                        <a:pt x="844550" y="346075"/>
                      </a:lnTo>
                      <a:lnTo>
                        <a:pt x="1111250" y="123825"/>
                      </a:lnTo>
                      <a:lnTo>
                        <a:pt x="1308100" y="0"/>
                      </a:lnTo>
                      <a:lnTo>
                        <a:pt x="1370325" y="45762"/>
                      </a:lnTo>
                      <a:lnTo>
                        <a:pt x="1521284" y="94764"/>
                      </a:lnTo>
                      <a:lnTo>
                        <a:pt x="1543282" y="252163"/>
                      </a:lnTo>
                      <a:lnTo>
                        <a:pt x="1690775" y="314015"/>
                      </a:lnTo>
                      <a:lnTo>
                        <a:pt x="1740731" y="328290"/>
                      </a:lnTo>
                      <a:lnTo>
                        <a:pt x="1788309" y="390141"/>
                      </a:lnTo>
                      <a:lnTo>
                        <a:pt x="1809719" y="451993"/>
                      </a:lnTo>
                      <a:cubicBezTo>
                        <a:pt x="1809719" y="496399"/>
                        <a:pt x="1809720" y="540806"/>
                        <a:pt x="1809720" y="585212"/>
                      </a:cubicBezTo>
                      <a:lnTo>
                        <a:pt x="1835888" y="666095"/>
                      </a:lnTo>
                      <a:lnTo>
                        <a:pt x="1885846" y="744598"/>
                      </a:lnTo>
                      <a:lnTo>
                        <a:pt x="1950075" y="842135"/>
                      </a:lnTo>
                      <a:lnTo>
                        <a:pt x="2061884" y="837377"/>
                      </a:lnTo>
                      <a:lnTo>
                        <a:pt x="2116599" y="873060"/>
                      </a:lnTo>
                      <a:lnTo>
                        <a:pt x="2139594" y="891183"/>
                      </a:lnTo>
                      <a:lnTo>
                        <a:pt x="2158316" y="924655"/>
                      </a:lnTo>
                      <a:lnTo>
                        <a:pt x="1946275" y="1066800"/>
                      </a:lnTo>
                      <a:lnTo>
                        <a:pt x="1841500" y="1146175"/>
                      </a:lnTo>
                      <a:lnTo>
                        <a:pt x="1590675" y="1355725"/>
                      </a:lnTo>
                      <a:lnTo>
                        <a:pt x="1514475" y="1422400"/>
                      </a:lnTo>
                      <a:lnTo>
                        <a:pt x="1323975" y="1635125"/>
                      </a:lnTo>
                      <a:lnTo>
                        <a:pt x="1222375" y="1854200"/>
                      </a:lnTo>
                      <a:lnTo>
                        <a:pt x="1152525" y="2012950"/>
                      </a:lnTo>
                      <a:lnTo>
                        <a:pt x="0" y="1524000"/>
                      </a:lnTo>
                      <a:close/>
                    </a:path>
                  </a:pathLst>
                </a:custGeom>
                <a:no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A8852581-0D53-8755-FA5B-9731D5BDE995}"/>
                    </a:ext>
                  </a:extLst>
                </p:cNvPr>
                <p:cNvSpPr/>
                <p:nvPr/>
              </p:nvSpPr>
              <p:spPr>
                <a:xfrm>
                  <a:off x="5477542" y="2105399"/>
                  <a:ext cx="851736" cy="899486"/>
                </a:xfrm>
                <a:custGeom>
                  <a:avLst/>
                  <a:gdLst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11250 w 2584450"/>
                    <a:gd name="connsiteY5" fmla="*/ 523875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382445 w 2584450"/>
                    <a:gd name="connsiteY5" fmla="*/ 433476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1524919 w 2584450"/>
                    <a:gd name="connsiteY4" fmla="*/ 505855 h 2413000"/>
                    <a:gd name="connsiteX5" fmla="*/ 1382445 w 2584450"/>
                    <a:gd name="connsiteY5" fmla="*/ 433476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1168430 w 2584450"/>
                    <a:gd name="connsiteY2" fmla="*/ 1114528 h 2413000"/>
                    <a:gd name="connsiteX3" fmla="*/ 619125 w 2584450"/>
                    <a:gd name="connsiteY3" fmla="*/ 930275 h 2413000"/>
                    <a:gd name="connsiteX4" fmla="*/ 1524919 w 2584450"/>
                    <a:gd name="connsiteY4" fmla="*/ 505855 h 2413000"/>
                    <a:gd name="connsiteX5" fmla="*/ 1382445 w 2584450"/>
                    <a:gd name="connsiteY5" fmla="*/ 433476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1168430 w 2584450"/>
                    <a:gd name="connsiteY2" fmla="*/ 1114528 h 2413000"/>
                    <a:gd name="connsiteX3" fmla="*/ 1561175 w 2584450"/>
                    <a:gd name="connsiteY3" fmla="*/ 656699 h 2413000"/>
                    <a:gd name="connsiteX4" fmla="*/ 1524919 w 2584450"/>
                    <a:gd name="connsiteY4" fmla="*/ 505855 h 2413000"/>
                    <a:gd name="connsiteX5" fmla="*/ 1382445 w 2584450"/>
                    <a:gd name="connsiteY5" fmla="*/ 433476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1694170 w 2584450"/>
                    <a:gd name="connsiteY2" fmla="*/ 722007 h 2413000"/>
                    <a:gd name="connsiteX3" fmla="*/ 1561175 w 2584450"/>
                    <a:gd name="connsiteY3" fmla="*/ 656699 h 2413000"/>
                    <a:gd name="connsiteX4" fmla="*/ 1524919 w 2584450"/>
                    <a:gd name="connsiteY4" fmla="*/ 505855 h 2413000"/>
                    <a:gd name="connsiteX5" fmla="*/ 1382445 w 2584450"/>
                    <a:gd name="connsiteY5" fmla="*/ 433476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739958 w 2584450"/>
                    <a:gd name="connsiteY1" fmla="*/ 739755 h 2413000"/>
                    <a:gd name="connsiteX2" fmla="*/ 1694170 w 2584450"/>
                    <a:gd name="connsiteY2" fmla="*/ 722007 h 2413000"/>
                    <a:gd name="connsiteX3" fmla="*/ 1561175 w 2584450"/>
                    <a:gd name="connsiteY3" fmla="*/ 656699 h 2413000"/>
                    <a:gd name="connsiteX4" fmla="*/ 1524919 w 2584450"/>
                    <a:gd name="connsiteY4" fmla="*/ 505855 h 2413000"/>
                    <a:gd name="connsiteX5" fmla="*/ 1382445 w 2584450"/>
                    <a:gd name="connsiteY5" fmla="*/ 433476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650690 w 1431925"/>
                    <a:gd name="connsiteY0" fmla="*/ 798826 h 2413000"/>
                    <a:gd name="connsiteX1" fmla="*/ 587433 w 1431925"/>
                    <a:gd name="connsiteY1" fmla="*/ 739755 h 2413000"/>
                    <a:gd name="connsiteX2" fmla="*/ 541645 w 1431925"/>
                    <a:gd name="connsiteY2" fmla="*/ 722007 h 2413000"/>
                    <a:gd name="connsiteX3" fmla="*/ 408650 w 1431925"/>
                    <a:gd name="connsiteY3" fmla="*/ 656699 h 2413000"/>
                    <a:gd name="connsiteX4" fmla="*/ 372394 w 1431925"/>
                    <a:gd name="connsiteY4" fmla="*/ 505855 h 2413000"/>
                    <a:gd name="connsiteX5" fmla="*/ 229920 w 1431925"/>
                    <a:gd name="connsiteY5" fmla="*/ 433476 h 2413000"/>
                    <a:gd name="connsiteX6" fmla="*/ 155575 w 1431925"/>
                    <a:gd name="connsiteY6" fmla="*/ 400050 h 2413000"/>
                    <a:gd name="connsiteX7" fmla="*/ 536575 w 1431925"/>
                    <a:gd name="connsiteY7" fmla="*/ 165100 h 2413000"/>
                    <a:gd name="connsiteX8" fmla="*/ 835025 w 1431925"/>
                    <a:gd name="connsiteY8" fmla="*/ 0 h 2413000"/>
                    <a:gd name="connsiteX9" fmla="*/ 1431925 w 1431925"/>
                    <a:gd name="connsiteY9" fmla="*/ 1089025 h 2413000"/>
                    <a:gd name="connsiteX10" fmla="*/ 1117600 w 1431925"/>
                    <a:gd name="connsiteY10" fmla="*/ 1260475 h 2413000"/>
                    <a:gd name="connsiteX11" fmla="*/ 793750 w 1431925"/>
                    <a:gd name="connsiteY11" fmla="*/ 1466850 h 2413000"/>
                    <a:gd name="connsiteX12" fmla="*/ 688975 w 1431925"/>
                    <a:gd name="connsiteY12" fmla="*/ 1546225 h 2413000"/>
                    <a:gd name="connsiteX13" fmla="*/ 438150 w 1431925"/>
                    <a:gd name="connsiteY13" fmla="*/ 1755775 h 2413000"/>
                    <a:gd name="connsiteX14" fmla="*/ 361950 w 1431925"/>
                    <a:gd name="connsiteY14" fmla="*/ 1822450 h 2413000"/>
                    <a:gd name="connsiteX15" fmla="*/ 171450 w 1431925"/>
                    <a:gd name="connsiteY15" fmla="*/ 2035175 h 2413000"/>
                    <a:gd name="connsiteX16" fmla="*/ 69850 w 1431925"/>
                    <a:gd name="connsiteY16" fmla="*/ 2254250 h 2413000"/>
                    <a:gd name="connsiteX17" fmla="*/ 0 w 1431925"/>
                    <a:gd name="connsiteY17" fmla="*/ 2413000 h 2413000"/>
                    <a:gd name="connsiteX18" fmla="*/ 650690 w 1431925"/>
                    <a:gd name="connsiteY18" fmla="*/ 798826 h 2413000"/>
                    <a:gd name="connsiteX0" fmla="*/ 580841 w 1362076"/>
                    <a:gd name="connsiteY0" fmla="*/ 798826 h 2254251"/>
                    <a:gd name="connsiteX1" fmla="*/ 517584 w 1362076"/>
                    <a:gd name="connsiteY1" fmla="*/ 739755 h 2254251"/>
                    <a:gd name="connsiteX2" fmla="*/ 471796 w 1362076"/>
                    <a:gd name="connsiteY2" fmla="*/ 722007 h 2254251"/>
                    <a:gd name="connsiteX3" fmla="*/ 338801 w 1362076"/>
                    <a:gd name="connsiteY3" fmla="*/ 656699 h 2254251"/>
                    <a:gd name="connsiteX4" fmla="*/ 302545 w 1362076"/>
                    <a:gd name="connsiteY4" fmla="*/ 505855 h 2254251"/>
                    <a:gd name="connsiteX5" fmla="*/ 160071 w 1362076"/>
                    <a:gd name="connsiteY5" fmla="*/ 433476 h 2254251"/>
                    <a:gd name="connsiteX6" fmla="*/ 85726 w 1362076"/>
                    <a:gd name="connsiteY6" fmla="*/ 400050 h 2254251"/>
                    <a:gd name="connsiteX7" fmla="*/ 466726 w 1362076"/>
                    <a:gd name="connsiteY7" fmla="*/ 165100 h 2254251"/>
                    <a:gd name="connsiteX8" fmla="*/ 765176 w 1362076"/>
                    <a:gd name="connsiteY8" fmla="*/ 0 h 2254251"/>
                    <a:gd name="connsiteX9" fmla="*/ 1362076 w 1362076"/>
                    <a:gd name="connsiteY9" fmla="*/ 1089025 h 2254251"/>
                    <a:gd name="connsiteX10" fmla="*/ 1047751 w 1362076"/>
                    <a:gd name="connsiteY10" fmla="*/ 1260475 h 2254251"/>
                    <a:gd name="connsiteX11" fmla="*/ 723901 w 1362076"/>
                    <a:gd name="connsiteY11" fmla="*/ 1466850 h 2254251"/>
                    <a:gd name="connsiteX12" fmla="*/ 619126 w 1362076"/>
                    <a:gd name="connsiteY12" fmla="*/ 1546225 h 2254251"/>
                    <a:gd name="connsiteX13" fmla="*/ 368301 w 1362076"/>
                    <a:gd name="connsiteY13" fmla="*/ 1755775 h 2254251"/>
                    <a:gd name="connsiteX14" fmla="*/ 292101 w 1362076"/>
                    <a:gd name="connsiteY14" fmla="*/ 1822450 h 2254251"/>
                    <a:gd name="connsiteX15" fmla="*/ 101601 w 1362076"/>
                    <a:gd name="connsiteY15" fmla="*/ 2035175 h 2254251"/>
                    <a:gd name="connsiteX16" fmla="*/ 1 w 1362076"/>
                    <a:gd name="connsiteY16" fmla="*/ 2254250 h 2254251"/>
                    <a:gd name="connsiteX17" fmla="*/ 589110 w 1362076"/>
                    <a:gd name="connsiteY17" fmla="*/ 971380 h 2254251"/>
                    <a:gd name="connsiteX18" fmla="*/ 580841 w 1362076"/>
                    <a:gd name="connsiteY18" fmla="*/ 798826 h 2254251"/>
                    <a:gd name="connsiteX0" fmla="*/ 495115 w 1276350"/>
                    <a:gd name="connsiteY0" fmla="*/ 798826 h 2035175"/>
                    <a:gd name="connsiteX1" fmla="*/ 431858 w 1276350"/>
                    <a:gd name="connsiteY1" fmla="*/ 739755 h 2035175"/>
                    <a:gd name="connsiteX2" fmla="*/ 386070 w 1276350"/>
                    <a:gd name="connsiteY2" fmla="*/ 722007 h 2035175"/>
                    <a:gd name="connsiteX3" fmla="*/ 253075 w 1276350"/>
                    <a:gd name="connsiteY3" fmla="*/ 656699 h 2035175"/>
                    <a:gd name="connsiteX4" fmla="*/ 216819 w 1276350"/>
                    <a:gd name="connsiteY4" fmla="*/ 505855 h 2035175"/>
                    <a:gd name="connsiteX5" fmla="*/ 74345 w 1276350"/>
                    <a:gd name="connsiteY5" fmla="*/ 433476 h 2035175"/>
                    <a:gd name="connsiteX6" fmla="*/ 0 w 1276350"/>
                    <a:gd name="connsiteY6" fmla="*/ 400050 h 2035175"/>
                    <a:gd name="connsiteX7" fmla="*/ 381000 w 1276350"/>
                    <a:gd name="connsiteY7" fmla="*/ 165100 h 2035175"/>
                    <a:gd name="connsiteX8" fmla="*/ 679450 w 1276350"/>
                    <a:gd name="connsiteY8" fmla="*/ 0 h 2035175"/>
                    <a:gd name="connsiteX9" fmla="*/ 1276350 w 1276350"/>
                    <a:gd name="connsiteY9" fmla="*/ 1089025 h 2035175"/>
                    <a:gd name="connsiteX10" fmla="*/ 962025 w 1276350"/>
                    <a:gd name="connsiteY10" fmla="*/ 1260475 h 2035175"/>
                    <a:gd name="connsiteX11" fmla="*/ 638175 w 1276350"/>
                    <a:gd name="connsiteY11" fmla="*/ 1466850 h 2035175"/>
                    <a:gd name="connsiteX12" fmla="*/ 533400 w 1276350"/>
                    <a:gd name="connsiteY12" fmla="*/ 1546225 h 2035175"/>
                    <a:gd name="connsiteX13" fmla="*/ 282575 w 1276350"/>
                    <a:gd name="connsiteY13" fmla="*/ 1755775 h 2035175"/>
                    <a:gd name="connsiteX14" fmla="*/ 206375 w 1276350"/>
                    <a:gd name="connsiteY14" fmla="*/ 1822450 h 2035175"/>
                    <a:gd name="connsiteX15" fmla="*/ 15875 w 1276350"/>
                    <a:gd name="connsiteY15" fmla="*/ 2035175 h 2035175"/>
                    <a:gd name="connsiteX16" fmla="*/ 511383 w 1276350"/>
                    <a:gd name="connsiteY16" fmla="*/ 1302685 h 2035175"/>
                    <a:gd name="connsiteX17" fmla="*/ 503384 w 1276350"/>
                    <a:gd name="connsiteY17" fmla="*/ 971380 h 2035175"/>
                    <a:gd name="connsiteX18" fmla="*/ 495115 w 1276350"/>
                    <a:gd name="connsiteY18" fmla="*/ 798826 h 2035175"/>
                    <a:gd name="connsiteX0" fmla="*/ 495115 w 1276350"/>
                    <a:gd name="connsiteY0" fmla="*/ 798826 h 2035175"/>
                    <a:gd name="connsiteX1" fmla="*/ 431858 w 1276350"/>
                    <a:gd name="connsiteY1" fmla="*/ 739755 h 2035175"/>
                    <a:gd name="connsiteX2" fmla="*/ 386070 w 1276350"/>
                    <a:gd name="connsiteY2" fmla="*/ 722007 h 2035175"/>
                    <a:gd name="connsiteX3" fmla="*/ 253075 w 1276350"/>
                    <a:gd name="connsiteY3" fmla="*/ 656699 h 2035175"/>
                    <a:gd name="connsiteX4" fmla="*/ 216819 w 1276350"/>
                    <a:gd name="connsiteY4" fmla="*/ 505855 h 2035175"/>
                    <a:gd name="connsiteX5" fmla="*/ 74345 w 1276350"/>
                    <a:gd name="connsiteY5" fmla="*/ 433476 h 2035175"/>
                    <a:gd name="connsiteX6" fmla="*/ 0 w 1276350"/>
                    <a:gd name="connsiteY6" fmla="*/ 400050 h 2035175"/>
                    <a:gd name="connsiteX7" fmla="*/ 381000 w 1276350"/>
                    <a:gd name="connsiteY7" fmla="*/ 165100 h 2035175"/>
                    <a:gd name="connsiteX8" fmla="*/ 679450 w 1276350"/>
                    <a:gd name="connsiteY8" fmla="*/ 0 h 2035175"/>
                    <a:gd name="connsiteX9" fmla="*/ 1276350 w 1276350"/>
                    <a:gd name="connsiteY9" fmla="*/ 1089025 h 2035175"/>
                    <a:gd name="connsiteX10" fmla="*/ 962025 w 1276350"/>
                    <a:gd name="connsiteY10" fmla="*/ 1260475 h 2035175"/>
                    <a:gd name="connsiteX11" fmla="*/ 638175 w 1276350"/>
                    <a:gd name="connsiteY11" fmla="*/ 1466850 h 2035175"/>
                    <a:gd name="connsiteX12" fmla="*/ 533400 w 1276350"/>
                    <a:gd name="connsiteY12" fmla="*/ 1546225 h 2035175"/>
                    <a:gd name="connsiteX13" fmla="*/ 282575 w 1276350"/>
                    <a:gd name="connsiteY13" fmla="*/ 1755775 h 2035175"/>
                    <a:gd name="connsiteX14" fmla="*/ 206375 w 1276350"/>
                    <a:gd name="connsiteY14" fmla="*/ 1822450 h 2035175"/>
                    <a:gd name="connsiteX15" fmla="*/ 15875 w 1276350"/>
                    <a:gd name="connsiteY15" fmla="*/ 2035175 h 2035175"/>
                    <a:gd name="connsiteX16" fmla="*/ 535172 w 1276350"/>
                    <a:gd name="connsiteY16" fmla="*/ 1067173 h 2035175"/>
                    <a:gd name="connsiteX17" fmla="*/ 503384 w 1276350"/>
                    <a:gd name="connsiteY17" fmla="*/ 971380 h 2035175"/>
                    <a:gd name="connsiteX18" fmla="*/ 495115 w 1276350"/>
                    <a:gd name="connsiteY18" fmla="*/ 798826 h 2035175"/>
                    <a:gd name="connsiteX0" fmla="*/ 495115 w 1276350"/>
                    <a:gd name="connsiteY0" fmla="*/ 798826 h 1822450"/>
                    <a:gd name="connsiteX1" fmla="*/ 431858 w 1276350"/>
                    <a:gd name="connsiteY1" fmla="*/ 739755 h 1822450"/>
                    <a:gd name="connsiteX2" fmla="*/ 386070 w 1276350"/>
                    <a:gd name="connsiteY2" fmla="*/ 722007 h 1822450"/>
                    <a:gd name="connsiteX3" fmla="*/ 253075 w 1276350"/>
                    <a:gd name="connsiteY3" fmla="*/ 656699 h 1822450"/>
                    <a:gd name="connsiteX4" fmla="*/ 216819 w 1276350"/>
                    <a:gd name="connsiteY4" fmla="*/ 505855 h 1822450"/>
                    <a:gd name="connsiteX5" fmla="*/ 74345 w 1276350"/>
                    <a:gd name="connsiteY5" fmla="*/ 433476 h 1822450"/>
                    <a:gd name="connsiteX6" fmla="*/ 0 w 1276350"/>
                    <a:gd name="connsiteY6" fmla="*/ 400050 h 1822450"/>
                    <a:gd name="connsiteX7" fmla="*/ 381000 w 1276350"/>
                    <a:gd name="connsiteY7" fmla="*/ 165100 h 1822450"/>
                    <a:gd name="connsiteX8" fmla="*/ 679450 w 1276350"/>
                    <a:gd name="connsiteY8" fmla="*/ 0 h 1822450"/>
                    <a:gd name="connsiteX9" fmla="*/ 1276350 w 1276350"/>
                    <a:gd name="connsiteY9" fmla="*/ 1089025 h 1822450"/>
                    <a:gd name="connsiteX10" fmla="*/ 962025 w 1276350"/>
                    <a:gd name="connsiteY10" fmla="*/ 1260475 h 1822450"/>
                    <a:gd name="connsiteX11" fmla="*/ 638175 w 1276350"/>
                    <a:gd name="connsiteY11" fmla="*/ 1466850 h 1822450"/>
                    <a:gd name="connsiteX12" fmla="*/ 533400 w 1276350"/>
                    <a:gd name="connsiteY12" fmla="*/ 1546225 h 1822450"/>
                    <a:gd name="connsiteX13" fmla="*/ 282575 w 1276350"/>
                    <a:gd name="connsiteY13" fmla="*/ 1755775 h 1822450"/>
                    <a:gd name="connsiteX14" fmla="*/ 206375 w 1276350"/>
                    <a:gd name="connsiteY14" fmla="*/ 1822450 h 1822450"/>
                    <a:gd name="connsiteX15" fmla="*/ 608224 w 1276350"/>
                    <a:gd name="connsiteY15" fmla="*/ 1150220 h 1822450"/>
                    <a:gd name="connsiteX16" fmla="*/ 535172 w 1276350"/>
                    <a:gd name="connsiteY16" fmla="*/ 1067173 h 1822450"/>
                    <a:gd name="connsiteX17" fmla="*/ 503384 w 1276350"/>
                    <a:gd name="connsiteY17" fmla="*/ 971380 h 1822450"/>
                    <a:gd name="connsiteX18" fmla="*/ 495115 w 1276350"/>
                    <a:gd name="connsiteY18" fmla="*/ 798826 h 1822450"/>
                    <a:gd name="connsiteX0" fmla="*/ 495115 w 1276350"/>
                    <a:gd name="connsiteY0" fmla="*/ 798826 h 1755775"/>
                    <a:gd name="connsiteX1" fmla="*/ 431858 w 1276350"/>
                    <a:gd name="connsiteY1" fmla="*/ 739755 h 1755775"/>
                    <a:gd name="connsiteX2" fmla="*/ 386070 w 1276350"/>
                    <a:gd name="connsiteY2" fmla="*/ 722007 h 1755775"/>
                    <a:gd name="connsiteX3" fmla="*/ 253075 w 1276350"/>
                    <a:gd name="connsiteY3" fmla="*/ 656699 h 1755775"/>
                    <a:gd name="connsiteX4" fmla="*/ 216819 w 1276350"/>
                    <a:gd name="connsiteY4" fmla="*/ 505855 h 1755775"/>
                    <a:gd name="connsiteX5" fmla="*/ 74345 w 1276350"/>
                    <a:gd name="connsiteY5" fmla="*/ 433476 h 1755775"/>
                    <a:gd name="connsiteX6" fmla="*/ 0 w 1276350"/>
                    <a:gd name="connsiteY6" fmla="*/ 400050 h 1755775"/>
                    <a:gd name="connsiteX7" fmla="*/ 381000 w 1276350"/>
                    <a:gd name="connsiteY7" fmla="*/ 165100 h 1755775"/>
                    <a:gd name="connsiteX8" fmla="*/ 679450 w 1276350"/>
                    <a:gd name="connsiteY8" fmla="*/ 0 h 1755775"/>
                    <a:gd name="connsiteX9" fmla="*/ 1276350 w 1276350"/>
                    <a:gd name="connsiteY9" fmla="*/ 1089025 h 1755775"/>
                    <a:gd name="connsiteX10" fmla="*/ 962025 w 1276350"/>
                    <a:gd name="connsiteY10" fmla="*/ 1260475 h 1755775"/>
                    <a:gd name="connsiteX11" fmla="*/ 638175 w 1276350"/>
                    <a:gd name="connsiteY11" fmla="*/ 1466850 h 1755775"/>
                    <a:gd name="connsiteX12" fmla="*/ 533400 w 1276350"/>
                    <a:gd name="connsiteY12" fmla="*/ 1546225 h 1755775"/>
                    <a:gd name="connsiteX13" fmla="*/ 282575 w 1276350"/>
                    <a:gd name="connsiteY13" fmla="*/ 1755775 h 1755775"/>
                    <a:gd name="connsiteX14" fmla="*/ 646474 w 1276350"/>
                    <a:gd name="connsiteY14" fmla="*/ 1249133 h 1755775"/>
                    <a:gd name="connsiteX15" fmla="*/ 608224 w 1276350"/>
                    <a:gd name="connsiteY15" fmla="*/ 1150220 h 1755775"/>
                    <a:gd name="connsiteX16" fmla="*/ 535172 w 1276350"/>
                    <a:gd name="connsiteY16" fmla="*/ 1067173 h 1755775"/>
                    <a:gd name="connsiteX17" fmla="*/ 503384 w 1276350"/>
                    <a:gd name="connsiteY17" fmla="*/ 971380 h 1755775"/>
                    <a:gd name="connsiteX18" fmla="*/ 495115 w 1276350"/>
                    <a:gd name="connsiteY18" fmla="*/ 798826 h 1755775"/>
                    <a:gd name="connsiteX0" fmla="*/ 495115 w 1276350"/>
                    <a:gd name="connsiteY0" fmla="*/ 798826 h 1546225"/>
                    <a:gd name="connsiteX1" fmla="*/ 431858 w 1276350"/>
                    <a:gd name="connsiteY1" fmla="*/ 739755 h 1546225"/>
                    <a:gd name="connsiteX2" fmla="*/ 386070 w 1276350"/>
                    <a:gd name="connsiteY2" fmla="*/ 722007 h 1546225"/>
                    <a:gd name="connsiteX3" fmla="*/ 253075 w 1276350"/>
                    <a:gd name="connsiteY3" fmla="*/ 656699 h 1546225"/>
                    <a:gd name="connsiteX4" fmla="*/ 216819 w 1276350"/>
                    <a:gd name="connsiteY4" fmla="*/ 505855 h 1546225"/>
                    <a:gd name="connsiteX5" fmla="*/ 74345 w 1276350"/>
                    <a:gd name="connsiteY5" fmla="*/ 433476 h 1546225"/>
                    <a:gd name="connsiteX6" fmla="*/ 0 w 1276350"/>
                    <a:gd name="connsiteY6" fmla="*/ 400050 h 1546225"/>
                    <a:gd name="connsiteX7" fmla="*/ 381000 w 1276350"/>
                    <a:gd name="connsiteY7" fmla="*/ 165100 h 1546225"/>
                    <a:gd name="connsiteX8" fmla="*/ 679450 w 1276350"/>
                    <a:gd name="connsiteY8" fmla="*/ 0 h 1546225"/>
                    <a:gd name="connsiteX9" fmla="*/ 1276350 w 1276350"/>
                    <a:gd name="connsiteY9" fmla="*/ 1089025 h 1546225"/>
                    <a:gd name="connsiteX10" fmla="*/ 962025 w 1276350"/>
                    <a:gd name="connsiteY10" fmla="*/ 1260475 h 1546225"/>
                    <a:gd name="connsiteX11" fmla="*/ 638175 w 1276350"/>
                    <a:gd name="connsiteY11" fmla="*/ 1466850 h 1546225"/>
                    <a:gd name="connsiteX12" fmla="*/ 533400 w 1276350"/>
                    <a:gd name="connsiteY12" fmla="*/ 1546225 h 1546225"/>
                    <a:gd name="connsiteX13" fmla="*/ 722672 w 1276350"/>
                    <a:gd name="connsiteY13" fmla="*/ 1227657 h 1546225"/>
                    <a:gd name="connsiteX14" fmla="*/ 646474 w 1276350"/>
                    <a:gd name="connsiteY14" fmla="*/ 1249133 h 1546225"/>
                    <a:gd name="connsiteX15" fmla="*/ 608224 w 1276350"/>
                    <a:gd name="connsiteY15" fmla="*/ 1150220 h 1546225"/>
                    <a:gd name="connsiteX16" fmla="*/ 535172 w 1276350"/>
                    <a:gd name="connsiteY16" fmla="*/ 1067173 h 1546225"/>
                    <a:gd name="connsiteX17" fmla="*/ 503384 w 1276350"/>
                    <a:gd name="connsiteY17" fmla="*/ 971380 h 1546225"/>
                    <a:gd name="connsiteX18" fmla="*/ 495115 w 1276350"/>
                    <a:gd name="connsiteY18" fmla="*/ 798826 h 1546225"/>
                    <a:gd name="connsiteX0" fmla="*/ 495115 w 1276350"/>
                    <a:gd name="connsiteY0" fmla="*/ 798826 h 1466850"/>
                    <a:gd name="connsiteX1" fmla="*/ 431858 w 1276350"/>
                    <a:gd name="connsiteY1" fmla="*/ 739755 h 1466850"/>
                    <a:gd name="connsiteX2" fmla="*/ 386070 w 1276350"/>
                    <a:gd name="connsiteY2" fmla="*/ 722007 h 1466850"/>
                    <a:gd name="connsiteX3" fmla="*/ 253075 w 1276350"/>
                    <a:gd name="connsiteY3" fmla="*/ 656699 h 1466850"/>
                    <a:gd name="connsiteX4" fmla="*/ 216819 w 1276350"/>
                    <a:gd name="connsiteY4" fmla="*/ 505855 h 1466850"/>
                    <a:gd name="connsiteX5" fmla="*/ 74345 w 1276350"/>
                    <a:gd name="connsiteY5" fmla="*/ 433476 h 1466850"/>
                    <a:gd name="connsiteX6" fmla="*/ 0 w 1276350"/>
                    <a:gd name="connsiteY6" fmla="*/ 400050 h 1466850"/>
                    <a:gd name="connsiteX7" fmla="*/ 381000 w 1276350"/>
                    <a:gd name="connsiteY7" fmla="*/ 165100 h 1466850"/>
                    <a:gd name="connsiteX8" fmla="*/ 679450 w 1276350"/>
                    <a:gd name="connsiteY8" fmla="*/ 0 h 1466850"/>
                    <a:gd name="connsiteX9" fmla="*/ 1276350 w 1276350"/>
                    <a:gd name="connsiteY9" fmla="*/ 1089025 h 1466850"/>
                    <a:gd name="connsiteX10" fmla="*/ 962025 w 1276350"/>
                    <a:gd name="connsiteY10" fmla="*/ 1260475 h 1466850"/>
                    <a:gd name="connsiteX11" fmla="*/ 638175 w 1276350"/>
                    <a:gd name="connsiteY11" fmla="*/ 1466850 h 1466850"/>
                    <a:gd name="connsiteX12" fmla="*/ 792700 w 1276350"/>
                    <a:gd name="connsiteY12" fmla="*/ 1253620 h 1466850"/>
                    <a:gd name="connsiteX13" fmla="*/ 722672 w 1276350"/>
                    <a:gd name="connsiteY13" fmla="*/ 1227657 h 1466850"/>
                    <a:gd name="connsiteX14" fmla="*/ 646474 w 1276350"/>
                    <a:gd name="connsiteY14" fmla="*/ 1249133 h 1466850"/>
                    <a:gd name="connsiteX15" fmla="*/ 608224 w 1276350"/>
                    <a:gd name="connsiteY15" fmla="*/ 1150220 h 1466850"/>
                    <a:gd name="connsiteX16" fmla="*/ 535172 w 1276350"/>
                    <a:gd name="connsiteY16" fmla="*/ 1067173 h 1466850"/>
                    <a:gd name="connsiteX17" fmla="*/ 503384 w 1276350"/>
                    <a:gd name="connsiteY17" fmla="*/ 971380 h 1466850"/>
                    <a:gd name="connsiteX18" fmla="*/ 495115 w 1276350"/>
                    <a:gd name="connsiteY18" fmla="*/ 798826 h 1466850"/>
                    <a:gd name="connsiteX0" fmla="*/ 495115 w 1276350"/>
                    <a:gd name="connsiteY0" fmla="*/ 798826 h 1347904"/>
                    <a:gd name="connsiteX1" fmla="*/ 431858 w 1276350"/>
                    <a:gd name="connsiteY1" fmla="*/ 739755 h 1347904"/>
                    <a:gd name="connsiteX2" fmla="*/ 386070 w 1276350"/>
                    <a:gd name="connsiteY2" fmla="*/ 722007 h 1347904"/>
                    <a:gd name="connsiteX3" fmla="*/ 253075 w 1276350"/>
                    <a:gd name="connsiteY3" fmla="*/ 656699 h 1347904"/>
                    <a:gd name="connsiteX4" fmla="*/ 216819 w 1276350"/>
                    <a:gd name="connsiteY4" fmla="*/ 505855 h 1347904"/>
                    <a:gd name="connsiteX5" fmla="*/ 74345 w 1276350"/>
                    <a:gd name="connsiteY5" fmla="*/ 433476 h 1347904"/>
                    <a:gd name="connsiteX6" fmla="*/ 0 w 1276350"/>
                    <a:gd name="connsiteY6" fmla="*/ 400050 h 1347904"/>
                    <a:gd name="connsiteX7" fmla="*/ 381000 w 1276350"/>
                    <a:gd name="connsiteY7" fmla="*/ 165100 h 1347904"/>
                    <a:gd name="connsiteX8" fmla="*/ 679450 w 1276350"/>
                    <a:gd name="connsiteY8" fmla="*/ 0 h 1347904"/>
                    <a:gd name="connsiteX9" fmla="*/ 1276350 w 1276350"/>
                    <a:gd name="connsiteY9" fmla="*/ 1089025 h 1347904"/>
                    <a:gd name="connsiteX10" fmla="*/ 962025 w 1276350"/>
                    <a:gd name="connsiteY10" fmla="*/ 1260475 h 1347904"/>
                    <a:gd name="connsiteX11" fmla="*/ 847519 w 1276350"/>
                    <a:gd name="connsiteY11" fmla="*/ 1347904 h 1347904"/>
                    <a:gd name="connsiteX12" fmla="*/ 792700 w 1276350"/>
                    <a:gd name="connsiteY12" fmla="*/ 1253620 h 1347904"/>
                    <a:gd name="connsiteX13" fmla="*/ 722672 w 1276350"/>
                    <a:gd name="connsiteY13" fmla="*/ 1227657 h 1347904"/>
                    <a:gd name="connsiteX14" fmla="*/ 646474 w 1276350"/>
                    <a:gd name="connsiteY14" fmla="*/ 1249133 h 1347904"/>
                    <a:gd name="connsiteX15" fmla="*/ 608224 w 1276350"/>
                    <a:gd name="connsiteY15" fmla="*/ 1150220 h 1347904"/>
                    <a:gd name="connsiteX16" fmla="*/ 535172 w 1276350"/>
                    <a:gd name="connsiteY16" fmla="*/ 1067173 h 1347904"/>
                    <a:gd name="connsiteX17" fmla="*/ 503384 w 1276350"/>
                    <a:gd name="connsiteY17" fmla="*/ 971380 h 1347904"/>
                    <a:gd name="connsiteX18" fmla="*/ 495115 w 1276350"/>
                    <a:gd name="connsiteY18" fmla="*/ 798826 h 13479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1276350" h="1347904">
                      <a:moveTo>
                        <a:pt x="495115" y="798826"/>
                      </a:moveTo>
                      <a:lnTo>
                        <a:pt x="431858" y="739755"/>
                      </a:lnTo>
                      <a:lnTo>
                        <a:pt x="386070" y="722007"/>
                      </a:lnTo>
                      <a:lnTo>
                        <a:pt x="253075" y="656699"/>
                      </a:lnTo>
                      <a:lnTo>
                        <a:pt x="216819" y="505855"/>
                      </a:lnTo>
                      <a:lnTo>
                        <a:pt x="74345" y="433476"/>
                      </a:lnTo>
                      <a:lnTo>
                        <a:pt x="0" y="400050"/>
                      </a:lnTo>
                      <a:lnTo>
                        <a:pt x="381000" y="165100"/>
                      </a:lnTo>
                      <a:lnTo>
                        <a:pt x="679450" y="0"/>
                      </a:lnTo>
                      <a:lnTo>
                        <a:pt x="1276350" y="1089025"/>
                      </a:lnTo>
                      <a:lnTo>
                        <a:pt x="962025" y="1260475"/>
                      </a:lnTo>
                      <a:lnTo>
                        <a:pt x="847519" y="1347904"/>
                      </a:lnTo>
                      <a:lnTo>
                        <a:pt x="792700" y="1253620"/>
                      </a:lnTo>
                      <a:lnTo>
                        <a:pt x="722672" y="1227657"/>
                      </a:lnTo>
                      <a:lnTo>
                        <a:pt x="646474" y="1249133"/>
                      </a:lnTo>
                      <a:lnTo>
                        <a:pt x="608224" y="1150220"/>
                      </a:lnTo>
                      <a:lnTo>
                        <a:pt x="535172" y="1067173"/>
                      </a:lnTo>
                      <a:lnTo>
                        <a:pt x="503384" y="971380"/>
                      </a:lnTo>
                      <a:lnTo>
                        <a:pt x="495115" y="798826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8D648C37-A5E9-696F-DA64-943E2E39117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2102321" y="1567052"/>
                <a:ext cx="7560000" cy="401248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551" name="Freeform: Shape 550">
                <a:extLst>
                  <a:ext uri="{FF2B5EF4-FFF2-40B4-BE49-F238E27FC236}">
                    <a16:creationId xmlns:a16="http://schemas.microsoft.com/office/drawing/2014/main" id="{3F4D7168-45CB-CACE-9A2E-6BFB428A3337}"/>
                  </a:ext>
                </a:extLst>
              </p:cNvPr>
              <p:cNvSpPr/>
              <p:nvPr/>
            </p:nvSpPr>
            <p:spPr>
              <a:xfrm>
                <a:off x="3077475" y="2279931"/>
                <a:ext cx="570971" cy="630766"/>
              </a:xfrm>
              <a:custGeom>
                <a:avLst/>
                <a:gdLst>
                  <a:gd name="connsiteX0" fmla="*/ 0 w 685800"/>
                  <a:gd name="connsiteY0" fmla="*/ 0 h 860425"/>
                  <a:gd name="connsiteX1" fmla="*/ 60325 w 685800"/>
                  <a:gd name="connsiteY1" fmla="*/ 139700 h 860425"/>
                  <a:gd name="connsiteX2" fmla="*/ 120650 w 685800"/>
                  <a:gd name="connsiteY2" fmla="*/ 260350 h 860425"/>
                  <a:gd name="connsiteX3" fmla="*/ 257175 w 685800"/>
                  <a:gd name="connsiteY3" fmla="*/ 342900 h 860425"/>
                  <a:gd name="connsiteX4" fmla="*/ 377825 w 685800"/>
                  <a:gd name="connsiteY4" fmla="*/ 381000 h 860425"/>
                  <a:gd name="connsiteX5" fmla="*/ 409575 w 685800"/>
                  <a:gd name="connsiteY5" fmla="*/ 457200 h 860425"/>
                  <a:gd name="connsiteX6" fmla="*/ 473075 w 685800"/>
                  <a:gd name="connsiteY6" fmla="*/ 517525 h 860425"/>
                  <a:gd name="connsiteX7" fmla="*/ 581025 w 685800"/>
                  <a:gd name="connsiteY7" fmla="*/ 514350 h 860425"/>
                  <a:gd name="connsiteX8" fmla="*/ 669925 w 685800"/>
                  <a:gd name="connsiteY8" fmla="*/ 542925 h 860425"/>
                  <a:gd name="connsiteX9" fmla="*/ 679450 w 685800"/>
                  <a:gd name="connsiteY9" fmla="*/ 568325 h 860425"/>
                  <a:gd name="connsiteX10" fmla="*/ 657225 w 685800"/>
                  <a:gd name="connsiteY10" fmla="*/ 628650 h 860425"/>
                  <a:gd name="connsiteX11" fmla="*/ 644525 w 685800"/>
                  <a:gd name="connsiteY11" fmla="*/ 695325 h 860425"/>
                  <a:gd name="connsiteX12" fmla="*/ 638175 w 685800"/>
                  <a:gd name="connsiteY12" fmla="*/ 758825 h 860425"/>
                  <a:gd name="connsiteX13" fmla="*/ 660400 w 685800"/>
                  <a:gd name="connsiteY13" fmla="*/ 828675 h 860425"/>
                  <a:gd name="connsiteX14" fmla="*/ 685800 w 685800"/>
                  <a:gd name="connsiteY14" fmla="*/ 860425 h 860425"/>
                  <a:gd name="connsiteX0" fmla="*/ 0 w 685800"/>
                  <a:gd name="connsiteY0" fmla="*/ 0 h 860425"/>
                  <a:gd name="connsiteX1" fmla="*/ 120650 w 685800"/>
                  <a:gd name="connsiteY1" fmla="*/ 260350 h 860425"/>
                  <a:gd name="connsiteX2" fmla="*/ 257175 w 685800"/>
                  <a:gd name="connsiteY2" fmla="*/ 342900 h 860425"/>
                  <a:gd name="connsiteX3" fmla="*/ 377825 w 685800"/>
                  <a:gd name="connsiteY3" fmla="*/ 381000 h 860425"/>
                  <a:gd name="connsiteX4" fmla="*/ 409575 w 685800"/>
                  <a:gd name="connsiteY4" fmla="*/ 457200 h 860425"/>
                  <a:gd name="connsiteX5" fmla="*/ 473075 w 685800"/>
                  <a:gd name="connsiteY5" fmla="*/ 517525 h 860425"/>
                  <a:gd name="connsiteX6" fmla="*/ 581025 w 685800"/>
                  <a:gd name="connsiteY6" fmla="*/ 514350 h 860425"/>
                  <a:gd name="connsiteX7" fmla="*/ 669925 w 685800"/>
                  <a:gd name="connsiteY7" fmla="*/ 542925 h 860425"/>
                  <a:gd name="connsiteX8" fmla="*/ 679450 w 685800"/>
                  <a:gd name="connsiteY8" fmla="*/ 568325 h 860425"/>
                  <a:gd name="connsiteX9" fmla="*/ 657225 w 685800"/>
                  <a:gd name="connsiteY9" fmla="*/ 628650 h 860425"/>
                  <a:gd name="connsiteX10" fmla="*/ 644525 w 685800"/>
                  <a:gd name="connsiteY10" fmla="*/ 695325 h 860425"/>
                  <a:gd name="connsiteX11" fmla="*/ 638175 w 685800"/>
                  <a:gd name="connsiteY11" fmla="*/ 758825 h 860425"/>
                  <a:gd name="connsiteX12" fmla="*/ 660400 w 685800"/>
                  <a:gd name="connsiteY12" fmla="*/ 828675 h 860425"/>
                  <a:gd name="connsiteX13" fmla="*/ 685800 w 685800"/>
                  <a:gd name="connsiteY13" fmla="*/ 860425 h 860425"/>
                  <a:gd name="connsiteX0" fmla="*/ 0 w 613833"/>
                  <a:gd name="connsiteY0" fmla="*/ 0 h 678391"/>
                  <a:gd name="connsiteX1" fmla="*/ 48683 w 613833"/>
                  <a:gd name="connsiteY1" fmla="*/ 78316 h 678391"/>
                  <a:gd name="connsiteX2" fmla="*/ 185208 w 613833"/>
                  <a:gd name="connsiteY2" fmla="*/ 160866 h 678391"/>
                  <a:gd name="connsiteX3" fmla="*/ 305858 w 613833"/>
                  <a:gd name="connsiteY3" fmla="*/ 198966 h 678391"/>
                  <a:gd name="connsiteX4" fmla="*/ 337608 w 613833"/>
                  <a:gd name="connsiteY4" fmla="*/ 275166 h 678391"/>
                  <a:gd name="connsiteX5" fmla="*/ 401108 w 613833"/>
                  <a:gd name="connsiteY5" fmla="*/ 335491 h 678391"/>
                  <a:gd name="connsiteX6" fmla="*/ 509058 w 613833"/>
                  <a:gd name="connsiteY6" fmla="*/ 332316 h 678391"/>
                  <a:gd name="connsiteX7" fmla="*/ 597958 w 613833"/>
                  <a:gd name="connsiteY7" fmla="*/ 360891 h 678391"/>
                  <a:gd name="connsiteX8" fmla="*/ 607483 w 613833"/>
                  <a:gd name="connsiteY8" fmla="*/ 386291 h 678391"/>
                  <a:gd name="connsiteX9" fmla="*/ 585258 w 613833"/>
                  <a:gd name="connsiteY9" fmla="*/ 446616 h 678391"/>
                  <a:gd name="connsiteX10" fmla="*/ 572558 w 613833"/>
                  <a:gd name="connsiteY10" fmla="*/ 513291 h 678391"/>
                  <a:gd name="connsiteX11" fmla="*/ 566208 w 613833"/>
                  <a:gd name="connsiteY11" fmla="*/ 576791 h 678391"/>
                  <a:gd name="connsiteX12" fmla="*/ 588433 w 613833"/>
                  <a:gd name="connsiteY12" fmla="*/ 646641 h 678391"/>
                  <a:gd name="connsiteX13" fmla="*/ 613833 w 613833"/>
                  <a:gd name="connsiteY13" fmla="*/ 678391 h 678391"/>
                  <a:gd name="connsiteX0" fmla="*/ 0 w 604308"/>
                  <a:gd name="connsiteY0" fmla="*/ 0 h 649816"/>
                  <a:gd name="connsiteX1" fmla="*/ 39158 w 604308"/>
                  <a:gd name="connsiteY1" fmla="*/ 49741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604308"/>
                  <a:gd name="connsiteY0" fmla="*/ 0 h 649816"/>
                  <a:gd name="connsiteX1" fmla="*/ 86783 w 604308"/>
                  <a:gd name="connsiteY1" fmla="*/ 76728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570971"/>
                  <a:gd name="connsiteY0" fmla="*/ 0 h 630766"/>
                  <a:gd name="connsiteX1" fmla="*/ 53446 w 570971"/>
                  <a:gd name="connsiteY1" fmla="*/ 57678 h 630766"/>
                  <a:gd name="connsiteX2" fmla="*/ 142346 w 570971"/>
                  <a:gd name="connsiteY2" fmla="*/ 113241 h 630766"/>
                  <a:gd name="connsiteX3" fmla="*/ 262996 w 570971"/>
                  <a:gd name="connsiteY3" fmla="*/ 151341 h 630766"/>
                  <a:gd name="connsiteX4" fmla="*/ 294746 w 570971"/>
                  <a:gd name="connsiteY4" fmla="*/ 227541 h 630766"/>
                  <a:gd name="connsiteX5" fmla="*/ 358246 w 570971"/>
                  <a:gd name="connsiteY5" fmla="*/ 287866 h 630766"/>
                  <a:gd name="connsiteX6" fmla="*/ 466196 w 570971"/>
                  <a:gd name="connsiteY6" fmla="*/ 284691 h 630766"/>
                  <a:gd name="connsiteX7" fmla="*/ 555096 w 570971"/>
                  <a:gd name="connsiteY7" fmla="*/ 313266 h 630766"/>
                  <a:gd name="connsiteX8" fmla="*/ 564621 w 570971"/>
                  <a:gd name="connsiteY8" fmla="*/ 338666 h 630766"/>
                  <a:gd name="connsiteX9" fmla="*/ 542396 w 570971"/>
                  <a:gd name="connsiteY9" fmla="*/ 398991 h 630766"/>
                  <a:gd name="connsiteX10" fmla="*/ 529696 w 570971"/>
                  <a:gd name="connsiteY10" fmla="*/ 465666 h 630766"/>
                  <a:gd name="connsiteX11" fmla="*/ 523346 w 570971"/>
                  <a:gd name="connsiteY11" fmla="*/ 529166 h 630766"/>
                  <a:gd name="connsiteX12" fmla="*/ 545571 w 570971"/>
                  <a:gd name="connsiteY12" fmla="*/ 599016 h 630766"/>
                  <a:gd name="connsiteX13" fmla="*/ 570971 w 570971"/>
                  <a:gd name="connsiteY13" fmla="*/ 630766 h 630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70971" h="630766">
                    <a:moveTo>
                      <a:pt x="0" y="0"/>
                    </a:moveTo>
                    <a:lnTo>
                      <a:pt x="53446" y="57678"/>
                    </a:lnTo>
                    <a:lnTo>
                      <a:pt x="142346" y="113241"/>
                    </a:lnTo>
                    <a:lnTo>
                      <a:pt x="262996" y="151341"/>
                    </a:lnTo>
                    <a:lnTo>
                      <a:pt x="294746" y="227541"/>
                    </a:lnTo>
                    <a:lnTo>
                      <a:pt x="358246" y="287866"/>
                    </a:lnTo>
                    <a:lnTo>
                      <a:pt x="466196" y="284691"/>
                    </a:lnTo>
                    <a:lnTo>
                      <a:pt x="555096" y="313266"/>
                    </a:lnTo>
                    <a:lnTo>
                      <a:pt x="564621" y="338666"/>
                    </a:lnTo>
                    <a:lnTo>
                      <a:pt x="542396" y="398991"/>
                    </a:lnTo>
                    <a:lnTo>
                      <a:pt x="529696" y="465666"/>
                    </a:lnTo>
                    <a:lnTo>
                      <a:pt x="523346" y="529166"/>
                    </a:lnTo>
                    <a:lnTo>
                      <a:pt x="545571" y="599016"/>
                    </a:lnTo>
                    <a:lnTo>
                      <a:pt x="570971" y="630766"/>
                    </a:lnTo>
                  </a:path>
                </a:pathLst>
              </a:cu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b="1"/>
              </a:p>
            </p:txBody>
          </p:sp>
          <p:grpSp>
            <p:nvGrpSpPr>
              <p:cNvPr id="560" name="Group 559">
                <a:extLst>
                  <a:ext uri="{FF2B5EF4-FFF2-40B4-BE49-F238E27FC236}">
                    <a16:creationId xmlns:a16="http://schemas.microsoft.com/office/drawing/2014/main" id="{E68DB4D2-C494-050B-4B64-2B5DE490186C}"/>
                  </a:ext>
                </a:extLst>
              </p:cNvPr>
              <p:cNvGrpSpPr/>
              <p:nvPr/>
            </p:nvGrpSpPr>
            <p:grpSpPr>
              <a:xfrm>
                <a:off x="4160754" y="3803113"/>
                <a:ext cx="1860117" cy="1706338"/>
                <a:chOff x="6454601" y="2570949"/>
                <a:chExt cx="1860117" cy="1706338"/>
              </a:xfrm>
            </p:grpSpPr>
            <p:sp>
              <p:nvSpPr>
                <p:cNvPr id="556" name="Freeform: Shape 555">
                  <a:extLst>
                    <a:ext uri="{FF2B5EF4-FFF2-40B4-BE49-F238E27FC236}">
                      <a16:creationId xmlns:a16="http://schemas.microsoft.com/office/drawing/2014/main" id="{FB764505-D15A-6BCA-8F7E-FF6BD1BE44B9}"/>
                    </a:ext>
                  </a:extLst>
                </p:cNvPr>
                <p:cNvSpPr/>
                <p:nvPr/>
              </p:nvSpPr>
              <p:spPr>
                <a:xfrm>
                  <a:off x="7312569" y="2570949"/>
                  <a:ext cx="1002149" cy="957355"/>
                </a:xfrm>
                <a:custGeom>
                  <a:avLst/>
                  <a:gdLst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11250 w 2584450"/>
                    <a:gd name="connsiteY5" fmla="*/ 523875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25523 w 2584450"/>
                    <a:gd name="connsiteY5" fmla="*/ 509601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1203767 w 2584450"/>
                    <a:gd name="connsiteY4" fmla="*/ 681896 h 2413000"/>
                    <a:gd name="connsiteX5" fmla="*/ 1125523 w 2584450"/>
                    <a:gd name="connsiteY5" fmla="*/ 509601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1413682 w 2584450"/>
                    <a:gd name="connsiteY3" fmla="*/ 804193 h 2413000"/>
                    <a:gd name="connsiteX4" fmla="*/ 1203767 w 2584450"/>
                    <a:gd name="connsiteY4" fmla="*/ 681896 h 2413000"/>
                    <a:gd name="connsiteX5" fmla="*/ 1125523 w 2584450"/>
                    <a:gd name="connsiteY5" fmla="*/ 509601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1594255 w 2584450"/>
                    <a:gd name="connsiteY2" fmla="*/ 864741 h 2413000"/>
                    <a:gd name="connsiteX3" fmla="*/ 1413682 w 2584450"/>
                    <a:gd name="connsiteY3" fmla="*/ 804193 h 2413000"/>
                    <a:gd name="connsiteX4" fmla="*/ 1203767 w 2584450"/>
                    <a:gd name="connsiteY4" fmla="*/ 681896 h 2413000"/>
                    <a:gd name="connsiteX5" fmla="*/ 1125523 w 2584450"/>
                    <a:gd name="connsiteY5" fmla="*/ 509601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625770 w 2584450"/>
                    <a:gd name="connsiteY1" fmla="*/ 980026 h 2413000"/>
                    <a:gd name="connsiteX2" fmla="*/ 1594255 w 2584450"/>
                    <a:gd name="connsiteY2" fmla="*/ 864741 h 2413000"/>
                    <a:gd name="connsiteX3" fmla="*/ 1413682 w 2584450"/>
                    <a:gd name="connsiteY3" fmla="*/ 804193 h 2413000"/>
                    <a:gd name="connsiteX4" fmla="*/ 1203767 w 2584450"/>
                    <a:gd name="connsiteY4" fmla="*/ 681896 h 2413000"/>
                    <a:gd name="connsiteX5" fmla="*/ 1125523 w 2584450"/>
                    <a:gd name="connsiteY5" fmla="*/ 509601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608705 w 1458927"/>
                    <a:gd name="connsiteY0" fmla="*/ 1072400 h 2413000"/>
                    <a:gd name="connsiteX1" fmla="*/ 500247 w 1458927"/>
                    <a:gd name="connsiteY1" fmla="*/ 980026 h 2413000"/>
                    <a:gd name="connsiteX2" fmla="*/ 468732 w 1458927"/>
                    <a:gd name="connsiteY2" fmla="*/ 864741 h 2413000"/>
                    <a:gd name="connsiteX3" fmla="*/ 288159 w 1458927"/>
                    <a:gd name="connsiteY3" fmla="*/ 804193 h 2413000"/>
                    <a:gd name="connsiteX4" fmla="*/ 78244 w 1458927"/>
                    <a:gd name="connsiteY4" fmla="*/ 681896 h 2413000"/>
                    <a:gd name="connsiteX5" fmla="*/ 0 w 1458927"/>
                    <a:gd name="connsiteY5" fmla="*/ 509601 h 2413000"/>
                    <a:gd name="connsiteX6" fmla="*/ 182577 w 1458927"/>
                    <a:gd name="connsiteY6" fmla="*/ 400050 h 2413000"/>
                    <a:gd name="connsiteX7" fmla="*/ 563577 w 1458927"/>
                    <a:gd name="connsiteY7" fmla="*/ 165100 h 2413000"/>
                    <a:gd name="connsiteX8" fmla="*/ 862027 w 1458927"/>
                    <a:gd name="connsiteY8" fmla="*/ 0 h 2413000"/>
                    <a:gd name="connsiteX9" fmla="*/ 1458927 w 1458927"/>
                    <a:gd name="connsiteY9" fmla="*/ 1089025 h 2413000"/>
                    <a:gd name="connsiteX10" fmla="*/ 1144602 w 1458927"/>
                    <a:gd name="connsiteY10" fmla="*/ 1260475 h 2413000"/>
                    <a:gd name="connsiteX11" fmla="*/ 820752 w 1458927"/>
                    <a:gd name="connsiteY11" fmla="*/ 1466850 h 2413000"/>
                    <a:gd name="connsiteX12" fmla="*/ 715977 w 1458927"/>
                    <a:gd name="connsiteY12" fmla="*/ 1546225 h 2413000"/>
                    <a:gd name="connsiteX13" fmla="*/ 465152 w 1458927"/>
                    <a:gd name="connsiteY13" fmla="*/ 1755775 h 2413000"/>
                    <a:gd name="connsiteX14" fmla="*/ 388952 w 1458927"/>
                    <a:gd name="connsiteY14" fmla="*/ 1822450 h 2413000"/>
                    <a:gd name="connsiteX15" fmla="*/ 198452 w 1458927"/>
                    <a:gd name="connsiteY15" fmla="*/ 2035175 h 2413000"/>
                    <a:gd name="connsiteX16" fmla="*/ 96852 w 1458927"/>
                    <a:gd name="connsiteY16" fmla="*/ 2254250 h 2413000"/>
                    <a:gd name="connsiteX17" fmla="*/ 27002 w 1458927"/>
                    <a:gd name="connsiteY17" fmla="*/ 2413000 h 2413000"/>
                    <a:gd name="connsiteX18" fmla="*/ 608705 w 1458927"/>
                    <a:gd name="connsiteY18" fmla="*/ 1072400 h 2413000"/>
                    <a:gd name="connsiteX0" fmla="*/ 608705 w 1458927"/>
                    <a:gd name="connsiteY0" fmla="*/ 1072400 h 2254251"/>
                    <a:gd name="connsiteX1" fmla="*/ 500247 w 1458927"/>
                    <a:gd name="connsiteY1" fmla="*/ 980026 h 2254251"/>
                    <a:gd name="connsiteX2" fmla="*/ 468732 w 1458927"/>
                    <a:gd name="connsiteY2" fmla="*/ 864741 h 2254251"/>
                    <a:gd name="connsiteX3" fmla="*/ 288159 w 1458927"/>
                    <a:gd name="connsiteY3" fmla="*/ 804193 h 2254251"/>
                    <a:gd name="connsiteX4" fmla="*/ 78244 w 1458927"/>
                    <a:gd name="connsiteY4" fmla="*/ 681896 h 2254251"/>
                    <a:gd name="connsiteX5" fmla="*/ 0 w 1458927"/>
                    <a:gd name="connsiteY5" fmla="*/ 509601 h 2254251"/>
                    <a:gd name="connsiteX6" fmla="*/ 182577 w 1458927"/>
                    <a:gd name="connsiteY6" fmla="*/ 400050 h 2254251"/>
                    <a:gd name="connsiteX7" fmla="*/ 563577 w 1458927"/>
                    <a:gd name="connsiteY7" fmla="*/ 165100 h 2254251"/>
                    <a:gd name="connsiteX8" fmla="*/ 862027 w 1458927"/>
                    <a:gd name="connsiteY8" fmla="*/ 0 h 2254251"/>
                    <a:gd name="connsiteX9" fmla="*/ 1458927 w 1458927"/>
                    <a:gd name="connsiteY9" fmla="*/ 1089025 h 2254251"/>
                    <a:gd name="connsiteX10" fmla="*/ 1144602 w 1458927"/>
                    <a:gd name="connsiteY10" fmla="*/ 1260475 h 2254251"/>
                    <a:gd name="connsiteX11" fmla="*/ 820752 w 1458927"/>
                    <a:gd name="connsiteY11" fmla="*/ 1466850 h 2254251"/>
                    <a:gd name="connsiteX12" fmla="*/ 715977 w 1458927"/>
                    <a:gd name="connsiteY12" fmla="*/ 1546225 h 2254251"/>
                    <a:gd name="connsiteX13" fmla="*/ 465152 w 1458927"/>
                    <a:gd name="connsiteY13" fmla="*/ 1755775 h 2254251"/>
                    <a:gd name="connsiteX14" fmla="*/ 388952 w 1458927"/>
                    <a:gd name="connsiteY14" fmla="*/ 1822450 h 2254251"/>
                    <a:gd name="connsiteX15" fmla="*/ 198452 w 1458927"/>
                    <a:gd name="connsiteY15" fmla="*/ 2035175 h 2254251"/>
                    <a:gd name="connsiteX16" fmla="*/ 96852 w 1458927"/>
                    <a:gd name="connsiteY16" fmla="*/ 2254250 h 2254251"/>
                    <a:gd name="connsiteX17" fmla="*/ 776360 w 1458927"/>
                    <a:gd name="connsiteY17" fmla="*/ 1064158 h 2254251"/>
                    <a:gd name="connsiteX18" fmla="*/ 608705 w 1458927"/>
                    <a:gd name="connsiteY18" fmla="*/ 1072400 h 2254251"/>
                    <a:gd name="connsiteX0" fmla="*/ 608705 w 1458927"/>
                    <a:gd name="connsiteY0" fmla="*/ 1072400 h 2035175"/>
                    <a:gd name="connsiteX1" fmla="*/ 500247 w 1458927"/>
                    <a:gd name="connsiteY1" fmla="*/ 980026 h 2035175"/>
                    <a:gd name="connsiteX2" fmla="*/ 468732 w 1458927"/>
                    <a:gd name="connsiteY2" fmla="*/ 864741 h 2035175"/>
                    <a:gd name="connsiteX3" fmla="*/ 288159 w 1458927"/>
                    <a:gd name="connsiteY3" fmla="*/ 804193 h 2035175"/>
                    <a:gd name="connsiteX4" fmla="*/ 78244 w 1458927"/>
                    <a:gd name="connsiteY4" fmla="*/ 681896 h 2035175"/>
                    <a:gd name="connsiteX5" fmla="*/ 0 w 1458927"/>
                    <a:gd name="connsiteY5" fmla="*/ 509601 h 2035175"/>
                    <a:gd name="connsiteX6" fmla="*/ 182577 w 1458927"/>
                    <a:gd name="connsiteY6" fmla="*/ 400050 h 2035175"/>
                    <a:gd name="connsiteX7" fmla="*/ 563577 w 1458927"/>
                    <a:gd name="connsiteY7" fmla="*/ 165100 h 2035175"/>
                    <a:gd name="connsiteX8" fmla="*/ 862027 w 1458927"/>
                    <a:gd name="connsiteY8" fmla="*/ 0 h 2035175"/>
                    <a:gd name="connsiteX9" fmla="*/ 1458927 w 1458927"/>
                    <a:gd name="connsiteY9" fmla="*/ 1089025 h 2035175"/>
                    <a:gd name="connsiteX10" fmla="*/ 1144602 w 1458927"/>
                    <a:gd name="connsiteY10" fmla="*/ 1260475 h 2035175"/>
                    <a:gd name="connsiteX11" fmla="*/ 820752 w 1458927"/>
                    <a:gd name="connsiteY11" fmla="*/ 1466850 h 2035175"/>
                    <a:gd name="connsiteX12" fmla="*/ 715977 w 1458927"/>
                    <a:gd name="connsiteY12" fmla="*/ 1546225 h 2035175"/>
                    <a:gd name="connsiteX13" fmla="*/ 465152 w 1458927"/>
                    <a:gd name="connsiteY13" fmla="*/ 1755775 h 2035175"/>
                    <a:gd name="connsiteX14" fmla="*/ 388952 w 1458927"/>
                    <a:gd name="connsiteY14" fmla="*/ 1822450 h 2035175"/>
                    <a:gd name="connsiteX15" fmla="*/ 198452 w 1458927"/>
                    <a:gd name="connsiteY15" fmla="*/ 2035175 h 2035175"/>
                    <a:gd name="connsiteX16" fmla="*/ 912819 w 1458927"/>
                    <a:gd name="connsiteY16" fmla="*/ 1109994 h 2035175"/>
                    <a:gd name="connsiteX17" fmla="*/ 776360 w 1458927"/>
                    <a:gd name="connsiteY17" fmla="*/ 1064158 h 2035175"/>
                    <a:gd name="connsiteX18" fmla="*/ 608705 w 1458927"/>
                    <a:gd name="connsiteY18" fmla="*/ 1072400 h 2035175"/>
                    <a:gd name="connsiteX0" fmla="*/ 608705 w 1458927"/>
                    <a:gd name="connsiteY0" fmla="*/ 1072400 h 1822450"/>
                    <a:gd name="connsiteX1" fmla="*/ 500247 w 1458927"/>
                    <a:gd name="connsiteY1" fmla="*/ 980026 h 1822450"/>
                    <a:gd name="connsiteX2" fmla="*/ 468732 w 1458927"/>
                    <a:gd name="connsiteY2" fmla="*/ 864741 h 1822450"/>
                    <a:gd name="connsiteX3" fmla="*/ 288159 w 1458927"/>
                    <a:gd name="connsiteY3" fmla="*/ 804193 h 1822450"/>
                    <a:gd name="connsiteX4" fmla="*/ 78244 w 1458927"/>
                    <a:gd name="connsiteY4" fmla="*/ 681896 h 1822450"/>
                    <a:gd name="connsiteX5" fmla="*/ 0 w 1458927"/>
                    <a:gd name="connsiteY5" fmla="*/ 509601 h 1822450"/>
                    <a:gd name="connsiteX6" fmla="*/ 182577 w 1458927"/>
                    <a:gd name="connsiteY6" fmla="*/ 400050 h 1822450"/>
                    <a:gd name="connsiteX7" fmla="*/ 563577 w 1458927"/>
                    <a:gd name="connsiteY7" fmla="*/ 165100 h 1822450"/>
                    <a:gd name="connsiteX8" fmla="*/ 862027 w 1458927"/>
                    <a:gd name="connsiteY8" fmla="*/ 0 h 1822450"/>
                    <a:gd name="connsiteX9" fmla="*/ 1458927 w 1458927"/>
                    <a:gd name="connsiteY9" fmla="*/ 1089025 h 1822450"/>
                    <a:gd name="connsiteX10" fmla="*/ 1144602 w 1458927"/>
                    <a:gd name="connsiteY10" fmla="*/ 1260475 h 1822450"/>
                    <a:gd name="connsiteX11" fmla="*/ 820752 w 1458927"/>
                    <a:gd name="connsiteY11" fmla="*/ 1466850 h 1822450"/>
                    <a:gd name="connsiteX12" fmla="*/ 715977 w 1458927"/>
                    <a:gd name="connsiteY12" fmla="*/ 1546225 h 1822450"/>
                    <a:gd name="connsiteX13" fmla="*/ 465152 w 1458927"/>
                    <a:gd name="connsiteY13" fmla="*/ 1755775 h 1822450"/>
                    <a:gd name="connsiteX14" fmla="*/ 388952 w 1458927"/>
                    <a:gd name="connsiteY14" fmla="*/ 1822450 h 1822450"/>
                    <a:gd name="connsiteX15" fmla="*/ 931156 w 1458927"/>
                    <a:gd name="connsiteY15" fmla="*/ 1145462 h 1822450"/>
                    <a:gd name="connsiteX16" fmla="*/ 912819 w 1458927"/>
                    <a:gd name="connsiteY16" fmla="*/ 1109994 h 1822450"/>
                    <a:gd name="connsiteX17" fmla="*/ 776360 w 1458927"/>
                    <a:gd name="connsiteY17" fmla="*/ 1064158 h 1822450"/>
                    <a:gd name="connsiteX18" fmla="*/ 608705 w 1458927"/>
                    <a:gd name="connsiteY18" fmla="*/ 1072400 h 1822450"/>
                    <a:gd name="connsiteX0" fmla="*/ 608705 w 1458927"/>
                    <a:gd name="connsiteY0" fmla="*/ 1072400 h 1755775"/>
                    <a:gd name="connsiteX1" fmla="*/ 500247 w 1458927"/>
                    <a:gd name="connsiteY1" fmla="*/ 980026 h 1755775"/>
                    <a:gd name="connsiteX2" fmla="*/ 468732 w 1458927"/>
                    <a:gd name="connsiteY2" fmla="*/ 864741 h 1755775"/>
                    <a:gd name="connsiteX3" fmla="*/ 288159 w 1458927"/>
                    <a:gd name="connsiteY3" fmla="*/ 804193 h 1755775"/>
                    <a:gd name="connsiteX4" fmla="*/ 78244 w 1458927"/>
                    <a:gd name="connsiteY4" fmla="*/ 681896 h 1755775"/>
                    <a:gd name="connsiteX5" fmla="*/ 0 w 1458927"/>
                    <a:gd name="connsiteY5" fmla="*/ 509601 h 1755775"/>
                    <a:gd name="connsiteX6" fmla="*/ 182577 w 1458927"/>
                    <a:gd name="connsiteY6" fmla="*/ 400050 h 1755775"/>
                    <a:gd name="connsiteX7" fmla="*/ 563577 w 1458927"/>
                    <a:gd name="connsiteY7" fmla="*/ 165100 h 1755775"/>
                    <a:gd name="connsiteX8" fmla="*/ 862027 w 1458927"/>
                    <a:gd name="connsiteY8" fmla="*/ 0 h 1755775"/>
                    <a:gd name="connsiteX9" fmla="*/ 1458927 w 1458927"/>
                    <a:gd name="connsiteY9" fmla="*/ 1089025 h 1755775"/>
                    <a:gd name="connsiteX10" fmla="*/ 1144602 w 1458927"/>
                    <a:gd name="connsiteY10" fmla="*/ 1260475 h 1755775"/>
                    <a:gd name="connsiteX11" fmla="*/ 820752 w 1458927"/>
                    <a:gd name="connsiteY11" fmla="*/ 1466850 h 1755775"/>
                    <a:gd name="connsiteX12" fmla="*/ 715977 w 1458927"/>
                    <a:gd name="connsiteY12" fmla="*/ 1546225 h 1755775"/>
                    <a:gd name="connsiteX13" fmla="*/ 465152 w 1458927"/>
                    <a:gd name="connsiteY13" fmla="*/ 1755775 h 1755775"/>
                    <a:gd name="connsiteX14" fmla="*/ 890901 w 1458927"/>
                    <a:gd name="connsiteY14" fmla="*/ 1230100 h 1755775"/>
                    <a:gd name="connsiteX15" fmla="*/ 931156 w 1458927"/>
                    <a:gd name="connsiteY15" fmla="*/ 1145462 h 1755775"/>
                    <a:gd name="connsiteX16" fmla="*/ 912819 w 1458927"/>
                    <a:gd name="connsiteY16" fmla="*/ 1109994 h 1755775"/>
                    <a:gd name="connsiteX17" fmla="*/ 776360 w 1458927"/>
                    <a:gd name="connsiteY17" fmla="*/ 1064158 h 1755775"/>
                    <a:gd name="connsiteX18" fmla="*/ 608705 w 1458927"/>
                    <a:gd name="connsiteY18" fmla="*/ 1072400 h 1755775"/>
                    <a:gd name="connsiteX0" fmla="*/ 608705 w 1458927"/>
                    <a:gd name="connsiteY0" fmla="*/ 1072400 h 1546225"/>
                    <a:gd name="connsiteX1" fmla="*/ 500247 w 1458927"/>
                    <a:gd name="connsiteY1" fmla="*/ 980026 h 1546225"/>
                    <a:gd name="connsiteX2" fmla="*/ 468732 w 1458927"/>
                    <a:gd name="connsiteY2" fmla="*/ 864741 h 1546225"/>
                    <a:gd name="connsiteX3" fmla="*/ 288159 w 1458927"/>
                    <a:gd name="connsiteY3" fmla="*/ 804193 h 1546225"/>
                    <a:gd name="connsiteX4" fmla="*/ 78244 w 1458927"/>
                    <a:gd name="connsiteY4" fmla="*/ 681896 h 1546225"/>
                    <a:gd name="connsiteX5" fmla="*/ 0 w 1458927"/>
                    <a:gd name="connsiteY5" fmla="*/ 509601 h 1546225"/>
                    <a:gd name="connsiteX6" fmla="*/ 182577 w 1458927"/>
                    <a:gd name="connsiteY6" fmla="*/ 400050 h 1546225"/>
                    <a:gd name="connsiteX7" fmla="*/ 563577 w 1458927"/>
                    <a:gd name="connsiteY7" fmla="*/ 165100 h 1546225"/>
                    <a:gd name="connsiteX8" fmla="*/ 862027 w 1458927"/>
                    <a:gd name="connsiteY8" fmla="*/ 0 h 1546225"/>
                    <a:gd name="connsiteX9" fmla="*/ 1458927 w 1458927"/>
                    <a:gd name="connsiteY9" fmla="*/ 1089025 h 1546225"/>
                    <a:gd name="connsiteX10" fmla="*/ 1144602 w 1458927"/>
                    <a:gd name="connsiteY10" fmla="*/ 1260475 h 1546225"/>
                    <a:gd name="connsiteX11" fmla="*/ 820752 w 1458927"/>
                    <a:gd name="connsiteY11" fmla="*/ 1466850 h 1546225"/>
                    <a:gd name="connsiteX12" fmla="*/ 715977 w 1458927"/>
                    <a:gd name="connsiteY12" fmla="*/ 1546225 h 1546225"/>
                    <a:gd name="connsiteX13" fmla="*/ 864809 w 1458927"/>
                    <a:gd name="connsiteY13" fmla="*/ 1382287 h 1546225"/>
                    <a:gd name="connsiteX14" fmla="*/ 890901 w 1458927"/>
                    <a:gd name="connsiteY14" fmla="*/ 1230100 h 1546225"/>
                    <a:gd name="connsiteX15" fmla="*/ 931156 w 1458927"/>
                    <a:gd name="connsiteY15" fmla="*/ 1145462 h 1546225"/>
                    <a:gd name="connsiteX16" fmla="*/ 912819 w 1458927"/>
                    <a:gd name="connsiteY16" fmla="*/ 1109994 h 1546225"/>
                    <a:gd name="connsiteX17" fmla="*/ 776360 w 1458927"/>
                    <a:gd name="connsiteY17" fmla="*/ 1064158 h 1546225"/>
                    <a:gd name="connsiteX18" fmla="*/ 608705 w 1458927"/>
                    <a:gd name="connsiteY18" fmla="*/ 1072400 h 1546225"/>
                    <a:gd name="connsiteX0" fmla="*/ 608705 w 1458927"/>
                    <a:gd name="connsiteY0" fmla="*/ 1072400 h 1466850"/>
                    <a:gd name="connsiteX1" fmla="*/ 500247 w 1458927"/>
                    <a:gd name="connsiteY1" fmla="*/ 980026 h 1466850"/>
                    <a:gd name="connsiteX2" fmla="*/ 468732 w 1458927"/>
                    <a:gd name="connsiteY2" fmla="*/ 864741 h 1466850"/>
                    <a:gd name="connsiteX3" fmla="*/ 288159 w 1458927"/>
                    <a:gd name="connsiteY3" fmla="*/ 804193 h 1466850"/>
                    <a:gd name="connsiteX4" fmla="*/ 78244 w 1458927"/>
                    <a:gd name="connsiteY4" fmla="*/ 681896 h 1466850"/>
                    <a:gd name="connsiteX5" fmla="*/ 0 w 1458927"/>
                    <a:gd name="connsiteY5" fmla="*/ 509601 h 1466850"/>
                    <a:gd name="connsiteX6" fmla="*/ 182577 w 1458927"/>
                    <a:gd name="connsiteY6" fmla="*/ 400050 h 1466850"/>
                    <a:gd name="connsiteX7" fmla="*/ 563577 w 1458927"/>
                    <a:gd name="connsiteY7" fmla="*/ 165100 h 1466850"/>
                    <a:gd name="connsiteX8" fmla="*/ 862027 w 1458927"/>
                    <a:gd name="connsiteY8" fmla="*/ 0 h 1466850"/>
                    <a:gd name="connsiteX9" fmla="*/ 1458927 w 1458927"/>
                    <a:gd name="connsiteY9" fmla="*/ 1089025 h 1466850"/>
                    <a:gd name="connsiteX10" fmla="*/ 1144602 w 1458927"/>
                    <a:gd name="connsiteY10" fmla="*/ 1260475 h 1466850"/>
                    <a:gd name="connsiteX11" fmla="*/ 820752 w 1458927"/>
                    <a:gd name="connsiteY11" fmla="*/ 1466850 h 1466850"/>
                    <a:gd name="connsiteX12" fmla="*/ 864809 w 1458927"/>
                    <a:gd name="connsiteY12" fmla="*/ 1382287 h 1466850"/>
                    <a:gd name="connsiteX13" fmla="*/ 890901 w 1458927"/>
                    <a:gd name="connsiteY13" fmla="*/ 1230100 h 1466850"/>
                    <a:gd name="connsiteX14" fmla="*/ 931156 w 1458927"/>
                    <a:gd name="connsiteY14" fmla="*/ 1145462 h 1466850"/>
                    <a:gd name="connsiteX15" fmla="*/ 912819 w 1458927"/>
                    <a:gd name="connsiteY15" fmla="*/ 1109994 h 1466850"/>
                    <a:gd name="connsiteX16" fmla="*/ 776360 w 1458927"/>
                    <a:gd name="connsiteY16" fmla="*/ 1064158 h 1466850"/>
                    <a:gd name="connsiteX17" fmla="*/ 608705 w 1458927"/>
                    <a:gd name="connsiteY17" fmla="*/ 1072400 h 1466850"/>
                    <a:gd name="connsiteX0" fmla="*/ 608705 w 1458927"/>
                    <a:gd name="connsiteY0" fmla="*/ 1072400 h 1382287"/>
                    <a:gd name="connsiteX1" fmla="*/ 500247 w 1458927"/>
                    <a:gd name="connsiteY1" fmla="*/ 980026 h 1382287"/>
                    <a:gd name="connsiteX2" fmla="*/ 468732 w 1458927"/>
                    <a:gd name="connsiteY2" fmla="*/ 864741 h 1382287"/>
                    <a:gd name="connsiteX3" fmla="*/ 288159 w 1458927"/>
                    <a:gd name="connsiteY3" fmla="*/ 804193 h 1382287"/>
                    <a:gd name="connsiteX4" fmla="*/ 78244 w 1458927"/>
                    <a:gd name="connsiteY4" fmla="*/ 681896 h 1382287"/>
                    <a:gd name="connsiteX5" fmla="*/ 0 w 1458927"/>
                    <a:gd name="connsiteY5" fmla="*/ 509601 h 1382287"/>
                    <a:gd name="connsiteX6" fmla="*/ 182577 w 1458927"/>
                    <a:gd name="connsiteY6" fmla="*/ 400050 h 1382287"/>
                    <a:gd name="connsiteX7" fmla="*/ 563577 w 1458927"/>
                    <a:gd name="connsiteY7" fmla="*/ 165100 h 1382287"/>
                    <a:gd name="connsiteX8" fmla="*/ 862027 w 1458927"/>
                    <a:gd name="connsiteY8" fmla="*/ 0 h 1382287"/>
                    <a:gd name="connsiteX9" fmla="*/ 1458927 w 1458927"/>
                    <a:gd name="connsiteY9" fmla="*/ 1089025 h 1382287"/>
                    <a:gd name="connsiteX10" fmla="*/ 1144602 w 1458927"/>
                    <a:gd name="connsiteY10" fmla="*/ 1260475 h 1382287"/>
                    <a:gd name="connsiteX11" fmla="*/ 864809 w 1458927"/>
                    <a:gd name="connsiteY11" fmla="*/ 1382287 h 1382287"/>
                    <a:gd name="connsiteX12" fmla="*/ 890901 w 1458927"/>
                    <a:gd name="connsiteY12" fmla="*/ 1230100 h 1382287"/>
                    <a:gd name="connsiteX13" fmla="*/ 931156 w 1458927"/>
                    <a:gd name="connsiteY13" fmla="*/ 1145462 h 1382287"/>
                    <a:gd name="connsiteX14" fmla="*/ 912819 w 1458927"/>
                    <a:gd name="connsiteY14" fmla="*/ 1109994 h 1382287"/>
                    <a:gd name="connsiteX15" fmla="*/ 776360 w 1458927"/>
                    <a:gd name="connsiteY15" fmla="*/ 1064158 h 1382287"/>
                    <a:gd name="connsiteX16" fmla="*/ 608705 w 1458927"/>
                    <a:gd name="connsiteY16" fmla="*/ 1072400 h 1382287"/>
                    <a:gd name="connsiteX0" fmla="*/ 608705 w 1458927"/>
                    <a:gd name="connsiteY0" fmla="*/ 1072400 h 1444139"/>
                    <a:gd name="connsiteX1" fmla="*/ 500247 w 1458927"/>
                    <a:gd name="connsiteY1" fmla="*/ 980026 h 1444139"/>
                    <a:gd name="connsiteX2" fmla="*/ 468732 w 1458927"/>
                    <a:gd name="connsiteY2" fmla="*/ 864741 h 1444139"/>
                    <a:gd name="connsiteX3" fmla="*/ 288159 w 1458927"/>
                    <a:gd name="connsiteY3" fmla="*/ 804193 h 1444139"/>
                    <a:gd name="connsiteX4" fmla="*/ 78244 w 1458927"/>
                    <a:gd name="connsiteY4" fmla="*/ 681896 h 1444139"/>
                    <a:gd name="connsiteX5" fmla="*/ 0 w 1458927"/>
                    <a:gd name="connsiteY5" fmla="*/ 509601 h 1444139"/>
                    <a:gd name="connsiteX6" fmla="*/ 182577 w 1458927"/>
                    <a:gd name="connsiteY6" fmla="*/ 400050 h 1444139"/>
                    <a:gd name="connsiteX7" fmla="*/ 563577 w 1458927"/>
                    <a:gd name="connsiteY7" fmla="*/ 165100 h 1444139"/>
                    <a:gd name="connsiteX8" fmla="*/ 862027 w 1458927"/>
                    <a:gd name="connsiteY8" fmla="*/ 0 h 1444139"/>
                    <a:gd name="connsiteX9" fmla="*/ 1458927 w 1458927"/>
                    <a:gd name="connsiteY9" fmla="*/ 1089025 h 1444139"/>
                    <a:gd name="connsiteX10" fmla="*/ 1144602 w 1458927"/>
                    <a:gd name="connsiteY10" fmla="*/ 1260475 h 1444139"/>
                    <a:gd name="connsiteX11" fmla="*/ 867187 w 1458927"/>
                    <a:gd name="connsiteY11" fmla="*/ 1444139 h 1444139"/>
                    <a:gd name="connsiteX12" fmla="*/ 890901 w 1458927"/>
                    <a:gd name="connsiteY12" fmla="*/ 1230100 h 1444139"/>
                    <a:gd name="connsiteX13" fmla="*/ 931156 w 1458927"/>
                    <a:gd name="connsiteY13" fmla="*/ 1145462 h 1444139"/>
                    <a:gd name="connsiteX14" fmla="*/ 912819 w 1458927"/>
                    <a:gd name="connsiteY14" fmla="*/ 1109994 h 1444139"/>
                    <a:gd name="connsiteX15" fmla="*/ 776360 w 1458927"/>
                    <a:gd name="connsiteY15" fmla="*/ 1064158 h 1444139"/>
                    <a:gd name="connsiteX16" fmla="*/ 608705 w 1458927"/>
                    <a:gd name="connsiteY16" fmla="*/ 1072400 h 1444139"/>
                    <a:gd name="connsiteX0" fmla="*/ 608705 w 1458927"/>
                    <a:gd name="connsiteY0" fmla="*/ 1072400 h 1434623"/>
                    <a:gd name="connsiteX1" fmla="*/ 500247 w 1458927"/>
                    <a:gd name="connsiteY1" fmla="*/ 980026 h 1434623"/>
                    <a:gd name="connsiteX2" fmla="*/ 468732 w 1458927"/>
                    <a:gd name="connsiteY2" fmla="*/ 864741 h 1434623"/>
                    <a:gd name="connsiteX3" fmla="*/ 288159 w 1458927"/>
                    <a:gd name="connsiteY3" fmla="*/ 804193 h 1434623"/>
                    <a:gd name="connsiteX4" fmla="*/ 78244 w 1458927"/>
                    <a:gd name="connsiteY4" fmla="*/ 681896 h 1434623"/>
                    <a:gd name="connsiteX5" fmla="*/ 0 w 1458927"/>
                    <a:gd name="connsiteY5" fmla="*/ 509601 h 1434623"/>
                    <a:gd name="connsiteX6" fmla="*/ 182577 w 1458927"/>
                    <a:gd name="connsiteY6" fmla="*/ 400050 h 1434623"/>
                    <a:gd name="connsiteX7" fmla="*/ 563577 w 1458927"/>
                    <a:gd name="connsiteY7" fmla="*/ 165100 h 1434623"/>
                    <a:gd name="connsiteX8" fmla="*/ 862027 w 1458927"/>
                    <a:gd name="connsiteY8" fmla="*/ 0 h 1434623"/>
                    <a:gd name="connsiteX9" fmla="*/ 1458927 w 1458927"/>
                    <a:gd name="connsiteY9" fmla="*/ 1089025 h 1434623"/>
                    <a:gd name="connsiteX10" fmla="*/ 1144602 w 1458927"/>
                    <a:gd name="connsiteY10" fmla="*/ 1260475 h 1434623"/>
                    <a:gd name="connsiteX11" fmla="*/ 855292 w 1458927"/>
                    <a:gd name="connsiteY11" fmla="*/ 1434623 h 1434623"/>
                    <a:gd name="connsiteX12" fmla="*/ 890901 w 1458927"/>
                    <a:gd name="connsiteY12" fmla="*/ 1230100 h 1434623"/>
                    <a:gd name="connsiteX13" fmla="*/ 931156 w 1458927"/>
                    <a:gd name="connsiteY13" fmla="*/ 1145462 h 1434623"/>
                    <a:gd name="connsiteX14" fmla="*/ 912819 w 1458927"/>
                    <a:gd name="connsiteY14" fmla="*/ 1109994 h 1434623"/>
                    <a:gd name="connsiteX15" fmla="*/ 776360 w 1458927"/>
                    <a:gd name="connsiteY15" fmla="*/ 1064158 h 1434623"/>
                    <a:gd name="connsiteX16" fmla="*/ 608705 w 1458927"/>
                    <a:gd name="connsiteY16" fmla="*/ 1072400 h 1434623"/>
                    <a:gd name="connsiteX0" fmla="*/ 651525 w 1501747"/>
                    <a:gd name="connsiteY0" fmla="*/ 1072400 h 1434623"/>
                    <a:gd name="connsiteX1" fmla="*/ 543067 w 1501747"/>
                    <a:gd name="connsiteY1" fmla="*/ 980026 h 1434623"/>
                    <a:gd name="connsiteX2" fmla="*/ 511552 w 1501747"/>
                    <a:gd name="connsiteY2" fmla="*/ 864741 h 1434623"/>
                    <a:gd name="connsiteX3" fmla="*/ 330979 w 1501747"/>
                    <a:gd name="connsiteY3" fmla="*/ 804193 h 1434623"/>
                    <a:gd name="connsiteX4" fmla="*/ 121064 w 1501747"/>
                    <a:gd name="connsiteY4" fmla="*/ 681896 h 1434623"/>
                    <a:gd name="connsiteX5" fmla="*/ 0 w 1501747"/>
                    <a:gd name="connsiteY5" fmla="*/ 528633 h 1434623"/>
                    <a:gd name="connsiteX6" fmla="*/ 225397 w 1501747"/>
                    <a:gd name="connsiteY6" fmla="*/ 400050 h 1434623"/>
                    <a:gd name="connsiteX7" fmla="*/ 606397 w 1501747"/>
                    <a:gd name="connsiteY7" fmla="*/ 165100 h 1434623"/>
                    <a:gd name="connsiteX8" fmla="*/ 904847 w 1501747"/>
                    <a:gd name="connsiteY8" fmla="*/ 0 h 1434623"/>
                    <a:gd name="connsiteX9" fmla="*/ 1501747 w 1501747"/>
                    <a:gd name="connsiteY9" fmla="*/ 1089025 h 1434623"/>
                    <a:gd name="connsiteX10" fmla="*/ 1187422 w 1501747"/>
                    <a:gd name="connsiteY10" fmla="*/ 1260475 h 1434623"/>
                    <a:gd name="connsiteX11" fmla="*/ 898112 w 1501747"/>
                    <a:gd name="connsiteY11" fmla="*/ 1434623 h 1434623"/>
                    <a:gd name="connsiteX12" fmla="*/ 933721 w 1501747"/>
                    <a:gd name="connsiteY12" fmla="*/ 1230100 h 1434623"/>
                    <a:gd name="connsiteX13" fmla="*/ 973976 w 1501747"/>
                    <a:gd name="connsiteY13" fmla="*/ 1145462 h 1434623"/>
                    <a:gd name="connsiteX14" fmla="*/ 955639 w 1501747"/>
                    <a:gd name="connsiteY14" fmla="*/ 1109994 h 1434623"/>
                    <a:gd name="connsiteX15" fmla="*/ 819180 w 1501747"/>
                    <a:gd name="connsiteY15" fmla="*/ 1064158 h 1434623"/>
                    <a:gd name="connsiteX16" fmla="*/ 651525 w 1501747"/>
                    <a:gd name="connsiteY16" fmla="*/ 1072400 h 14346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501747" h="1434623">
                      <a:moveTo>
                        <a:pt x="651525" y="1072400"/>
                      </a:moveTo>
                      <a:lnTo>
                        <a:pt x="543067" y="980026"/>
                      </a:lnTo>
                      <a:lnTo>
                        <a:pt x="511552" y="864741"/>
                      </a:lnTo>
                      <a:lnTo>
                        <a:pt x="330979" y="804193"/>
                      </a:lnTo>
                      <a:lnTo>
                        <a:pt x="121064" y="681896"/>
                      </a:lnTo>
                      <a:lnTo>
                        <a:pt x="0" y="528633"/>
                      </a:lnTo>
                      <a:lnTo>
                        <a:pt x="225397" y="400050"/>
                      </a:lnTo>
                      <a:lnTo>
                        <a:pt x="606397" y="165100"/>
                      </a:lnTo>
                      <a:lnTo>
                        <a:pt x="904847" y="0"/>
                      </a:lnTo>
                      <a:lnTo>
                        <a:pt x="1501747" y="1089025"/>
                      </a:lnTo>
                      <a:lnTo>
                        <a:pt x="1187422" y="1260475"/>
                      </a:lnTo>
                      <a:lnTo>
                        <a:pt x="898112" y="1434623"/>
                      </a:lnTo>
                      <a:lnTo>
                        <a:pt x="933721" y="1230100"/>
                      </a:lnTo>
                      <a:lnTo>
                        <a:pt x="973976" y="1145462"/>
                      </a:lnTo>
                      <a:lnTo>
                        <a:pt x="955639" y="1109994"/>
                      </a:lnTo>
                      <a:lnTo>
                        <a:pt x="819180" y="1064158"/>
                      </a:lnTo>
                      <a:lnTo>
                        <a:pt x="651525" y="1072400"/>
                      </a:lnTo>
                      <a:close/>
                    </a:path>
                  </a:pathLst>
                </a:custGeom>
                <a:noFill/>
                <a:ln w="12700">
                  <a:solidFill>
                    <a:schemeClr val="bg2">
                      <a:lumMod val="9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57" name="Freeform: Shape 556">
                  <a:extLst>
                    <a:ext uri="{FF2B5EF4-FFF2-40B4-BE49-F238E27FC236}">
                      <a16:creationId xmlns:a16="http://schemas.microsoft.com/office/drawing/2014/main" id="{F71B459A-B454-63FD-7F16-7D7566D4A30D}"/>
                    </a:ext>
                  </a:extLst>
                </p:cNvPr>
                <p:cNvSpPr/>
                <p:nvPr/>
              </p:nvSpPr>
              <p:spPr>
                <a:xfrm>
                  <a:off x="6454601" y="3011870"/>
                  <a:ext cx="1373331" cy="1265417"/>
                </a:xfrm>
                <a:custGeom>
                  <a:avLst/>
                  <a:gdLst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11250 w 2584450"/>
                    <a:gd name="connsiteY5" fmla="*/ 523875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25523 w 2584450"/>
                    <a:gd name="connsiteY5" fmla="*/ 516739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25523 w 2584450"/>
                    <a:gd name="connsiteY5" fmla="*/ 516739 h 2413000"/>
                    <a:gd name="connsiteX6" fmla="*/ 1193913 w 2584450"/>
                    <a:gd name="connsiteY6" fmla="*/ 678382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25523 w 2584450"/>
                    <a:gd name="connsiteY5" fmla="*/ 516739 h 2413000"/>
                    <a:gd name="connsiteX6" fmla="*/ 1193913 w 2584450"/>
                    <a:gd name="connsiteY6" fmla="*/ 678382 h 2413000"/>
                    <a:gd name="connsiteX7" fmla="*/ 1398872 w 2584450"/>
                    <a:gd name="connsiteY7" fmla="*/ 802648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92651 w 2584450"/>
                    <a:gd name="connsiteY8" fmla="*/ 361079 h 1896261"/>
                    <a:gd name="connsiteX9" fmla="*/ 2584450 w 2584450"/>
                    <a:gd name="connsiteY9" fmla="*/ 572286 h 1896261"/>
                    <a:gd name="connsiteX10" fmla="*/ 2270125 w 2584450"/>
                    <a:gd name="connsiteY10" fmla="*/ 743736 h 1896261"/>
                    <a:gd name="connsiteX11" fmla="*/ 1946275 w 2584450"/>
                    <a:gd name="connsiteY11" fmla="*/ 950111 h 1896261"/>
                    <a:gd name="connsiteX12" fmla="*/ 1841500 w 2584450"/>
                    <a:gd name="connsiteY12" fmla="*/ 1029486 h 1896261"/>
                    <a:gd name="connsiteX13" fmla="*/ 1590675 w 2584450"/>
                    <a:gd name="connsiteY13" fmla="*/ 1239036 h 1896261"/>
                    <a:gd name="connsiteX14" fmla="*/ 1514475 w 2584450"/>
                    <a:gd name="connsiteY14" fmla="*/ 1305711 h 1896261"/>
                    <a:gd name="connsiteX15" fmla="*/ 1323975 w 2584450"/>
                    <a:gd name="connsiteY15" fmla="*/ 1518436 h 1896261"/>
                    <a:gd name="connsiteX16" fmla="*/ 1222375 w 2584450"/>
                    <a:gd name="connsiteY16" fmla="*/ 1737511 h 1896261"/>
                    <a:gd name="connsiteX17" fmla="*/ 1152525 w 2584450"/>
                    <a:gd name="connsiteY17" fmla="*/ 1896261 h 1896261"/>
                    <a:gd name="connsiteX18" fmla="*/ 0 w 2584450"/>
                    <a:gd name="connsiteY18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2584450 w 2584450"/>
                    <a:gd name="connsiteY9" fmla="*/ 572286 h 1896261"/>
                    <a:gd name="connsiteX10" fmla="*/ 2270125 w 2584450"/>
                    <a:gd name="connsiteY10" fmla="*/ 743736 h 1896261"/>
                    <a:gd name="connsiteX11" fmla="*/ 1946275 w 2584450"/>
                    <a:gd name="connsiteY11" fmla="*/ 950111 h 1896261"/>
                    <a:gd name="connsiteX12" fmla="*/ 1841500 w 2584450"/>
                    <a:gd name="connsiteY12" fmla="*/ 1029486 h 1896261"/>
                    <a:gd name="connsiteX13" fmla="*/ 1590675 w 2584450"/>
                    <a:gd name="connsiteY13" fmla="*/ 1239036 h 1896261"/>
                    <a:gd name="connsiteX14" fmla="*/ 1514475 w 2584450"/>
                    <a:gd name="connsiteY14" fmla="*/ 1305711 h 1896261"/>
                    <a:gd name="connsiteX15" fmla="*/ 1323975 w 2584450"/>
                    <a:gd name="connsiteY15" fmla="*/ 1518436 h 1896261"/>
                    <a:gd name="connsiteX16" fmla="*/ 1222375 w 2584450"/>
                    <a:gd name="connsiteY16" fmla="*/ 1737511 h 1896261"/>
                    <a:gd name="connsiteX17" fmla="*/ 1152525 w 2584450"/>
                    <a:gd name="connsiteY17" fmla="*/ 1896261 h 1896261"/>
                    <a:gd name="connsiteX18" fmla="*/ 0 w 2584450"/>
                    <a:gd name="connsiteY18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717861 w 2584450"/>
                    <a:gd name="connsiteY9" fmla="*/ 373370 h 1896261"/>
                    <a:gd name="connsiteX10" fmla="*/ 2584450 w 2584450"/>
                    <a:gd name="connsiteY10" fmla="*/ 572286 h 1896261"/>
                    <a:gd name="connsiteX11" fmla="*/ 2270125 w 2584450"/>
                    <a:gd name="connsiteY11" fmla="*/ 743736 h 1896261"/>
                    <a:gd name="connsiteX12" fmla="*/ 1946275 w 2584450"/>
                    <a:gd name="connsiteY12" fmla="*/ 950111 h 1896261"/>
                    <a:gd name="connsiteX13" fmla="*/ 1841500 w 2584450"/>
                    <a:gd name="connsiteY13" fmla="*/ 1029486 h 1896261"/>
                    <a:gd name="connsiteX14" fmla="*/ 1590675 w 2584450"/>
                    <a:gd name="connsiteY14" fmla="*/ 1239036 h 1896261"/>
                    <a:gd name="connsiteX15" fmla="*/ 1514475 w 2584450"/>
                    <a:gd name="connsiteY15" fmla="*/ 1305711 h 1896261"/>
                    <a:gd name="connsiteX16" fmla="*/ 1323975 w 2584450"/>
                    <a:gd name="connsiteY16" fmla="*/ 1518436 h 1896261"/>
                    <a:gd name="connsiteX17" fmla="*/ 1222375 w 2584450"/>
                    <a:gd name="connsiteY17" fmla="*/ 1737511 h 1896261"/>
                    <a:gd name="connsiteX18" fmla="*/ 1152525 w 2584450"/>
                    <a:gd name="connsiteY18" fmla="*/ 1896261 h 1896261"/>
                    <a:gd name="connsiteX19" fmla="*/ 0 w 2584450"/>
                    <a:gd name="connsiteY19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2584450 w 2584450"/>
                    <a:gd name="connsiteY10" fmla="*/ 572286 h 1896261"/>
                    <a:gd name="connsiteX11" fmla="*/ 2270125 w 2584450"/>
                    <a:gd name="connsiteY11" fmla="*/ 743736 h 1896261"/>
                    <a:gd name="connsiteX12" fmla="*/ 1946275 w 2584450"/>
                    <a:gd name="connsiteY12" fmla="*/ 950111 h 1896261"/>
                    <a:gd name="connsiteX13" fmla="*/ 1841500 w 2584450"/>
                    <a:gd name="connsiteY13" fmla="*/ 1029486 h 1896261"/>
                    <a:gd name="connsiteX14" fmla="*/ 1590675 w 2584450"/>
                    <a:gd name="connsiteY14" fmla="*/ 1239036 h 1896261"/>
                    <a:gd name="connsiteX15" fmla="*/ 1514475 w 2584450"/>
                    <a:gd name="connsiteY15" fmla="*/ 1305711 h 1896261"/>
                    <a:gd name="connsiteX16" fmla="*/ 1323975 w 2584450"/>
                    <a:gd name="connsiteY16" fmla="*/ 1518436 h 1896261"/>
                    <a:gd name="connsiteX17" fmla="*/ 1222375 w 2584450"/>
                    <a:gd name="connsiteY17" fmla="*/ 1737511 h 1896261"/>
                    <a:gd name="connsiteX18" fmla="*/ 1152525 w 2584450"/>
                    <a:gd name="connsiteY18" fmla="*/ 1896261 h 1896261"/>
                    <a:gd name="connsiteX19" fmla="*/ 0 w 2584450"/>
                    <a:gd name="connsiteY19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44029 w 2584450"/>
                    <a:gd name="connsiteY10" fmla="*/ 466147 h 1896261"/>
                    <a:gd name="connsiteX11" fmla="*/ 2584450 w 2584450"/>
                    <a:gd name="connsiteY11" fmla="*/ 572286 h 1896261"/>
                    <a:gd name="connsiteX12" fmla="*/ 2270125 w 2584450"/>
                    <a:gd name="connsiteY12" fmla="*/ 743736 h 1896261"/>
                    <a:gd name="connsiteX13" fmla="*/ 1946275 w 2584450"/>
                    <a:gd name="connsiteY13" fmla="*/ 950111 h 1896261"/>
                    <a:gd name="connsiteX14" fmla="*/ 1841500 w 2584450"/>
                    <a:gd name="connsiteY14" fmla="*/ 1029486 h 1896261"/>
                    <a:gd name="connsiteX15" fmla="*/ 1590675 w 2584450"/>
                    <a:gd name="connsiteY15" fmla="*/ 1239036 h 1896261"/>
                    <a:gd name="connsiteX16" fmla="*/ 1514475 w 2584450"/>
                    <a:gd name="connsiteY16" fmla="*/ 1305711 h 1896261"/>
                    <a:gd name="connsiteX17" fmla="*/ 1323975 w 2584450"/>
                    <a:gd name="connsiteY17" fmla="*/ 1518436 h 1896261"/>
                    <a:gd name="connsiteX18" fmla="*/ 1222375 w 2584450"/>
                    <a:gd name="connsiteY18" fmla="*/ 1737511 h 1896261"/>
                    <a:gd name="connsiteX19" fmla="*/ 1152525 w 2584450"/>
                    <a:gd name="connsiteY19" fmla="*/ 1896261 h 1896261"/>
                    <a:gd name="connsiteX20" fmla="*/ 0 w 2584450"/>
                    <a:gd name="connsiteY20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2584450 w 2584450"/>
                    <a:gd name="connsiteY11" fmla="*/ 572286 h 1896261"/>
                    <a:gd name="connsiteX12" fmla="*/ 2270125 w 2584450"/>
                    <a:gd name="connsiteY12" fmla="*/ 743736 h 1896261"/>
                    <a:gd name="connsiteX13" fmla="*/ 1946275 w 2584450"/>
                    <a:gd name="connsiteY13" fmla="*/ 950111 h 1896261"/>
                    <a:gd name="connsiteX14" fmla="*/ 1841500 w 2584450"/>
                    <a:gd name="connsiteY14" fmla="*/ 1029486 h 1896261"/>
                    <a:gd name="connsiteX15" fmla="*/ 1590675 w 2584450"/>
                    <a:gd name="connsiteY15" fmla="*/ 1239036 h 1896261"/>
                    <a:gd name="connsiteX16" fmla="*/ 1514475 w 2584450"/>
                    <a:gd name="connsiteY16" fmla="*/ 1305711 h 1896261"/>
                    <a:gd name="connsiteX17" fmla="*/ 1323975 w 2584450"/>
                    <a:gd name="connsiteY17" fmla="*/ 1518436 h 1896261"/>
                    <a:gd name="connsiteX18" fmla="*/ 1222375 w 2584450"/>
                    <a:gd name="connsiteY18" fmla="*/ 1737511 h 1896261"/>
                    <a:gd name="connsiteX19" fmla="*/ 1152525 w 2584450"/>
                    <a:gd name="connsiteY19" fmla="*/ 1896261 h 1896261"/>
                    <a:gd name="connsiteX20" fmla="*/ 0 w 2584450"/>
                    <a:gd name="connsiteY20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56545 h 1896261"/>
                    <a:gd name="connsiteX12" fmla="*/ 2584450 w 2584450"/>
                    <a:gd name="connsiteY12" fmla="*/ 572286 h 1896261"/>
                    <a:gd name="connsiteX13" fmla="*/ 2270125 w 2584450"/>
                    <a:gd name="connsiteY13" fmla="*/ 743736 h 1896261"/>
                    <a:gd name="connsiteX14" fmla="*/ 1946275 w 2584450"/>
                    <a:gd name="connsiteY14" fmla="*/ 950111 h 1896261"/>
                    <a:gd name="connsiteX15" fmla="*/ 1841500 w 2584450"/>
                    <a:gd name="connsiteY15" fmla="*/ 1029486 h 1896261"/>
                    <a:gd name="connsiteX16" fmla="*/ 1590675 w 2584450"/>
                    <a:gd name="connsiteY16" fmla="*/ 1239036 h 1896261"/>
                    <a:gd name="connsiteX17" fmla="*/ 1514475 w 2584450"/>
                    <a:gd name="connsiteY17" fmla="*/ 1305711 h 1896261"/>
                    <a:gd name="connsiteX18" fmla="*/ 1323975 w 2584450"/>
                    <a:gd name="connsiteY18" fmla="*/ 1518436 h 1896261"/>
                    <a:gd name="connsiteX19" fmla="*/ 1222375 w 2584450"/>
                    <a:gd name="connsiteY19" fmla="*/ 1737511 h 1896261"/>
                    <a:gd name="connsiteX20" fmla="*/ 1152525 w 2584450"/>
                    <a:gd name="connsiteY20" fmla="*/ 1896261 h 1896261"/>
                    <a:gd name="connsiteX21" fmla="*/ 0 w 2584450"/>
                    <a:gd name="connsiteY21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584450 w 2584450"/>
                    <a:gd name="connsiteY12" fmla="*/ 572286 h 1896261"/>
                    <a:gd name="connsiteX13" fmla="*/ 2270125 w 2584450"/>
                    <a:gd name="connsiteY13" fmla="*/ 743736 h 1896261"/>
                    <a:gd name="connsiteX14" fmla="*/ 1946275 w 2584450"/>
                    <a:gd name="connsiteY14" fmla="*/ 950111 h 1896261"/>
                    <a:gd name="connsiteX15" fmla="*/ 1841500 w 2584450"/>
                    <a:gd name="connsiteY15" fmla="*/ 1029486 h 1896261"/>
                    <a:gd name="connsiteX16" fmla="*/ 1590675 w 2584450"/>
                    <a:gd name="connsiteY16" fmla="*/ 1239036 h 1896261"/>
                    <a:gd name="connsiteX17" fmla="*/ 1514475 w 2584450"/>
                    <a:gd name="connsiteY17" fmla="*/ 1305711 h 1896261"/>
                    <a:gd name="connsiteX18" fmla="*/ 1323975 w 2584450"/>
                    <a:gd name="connsiteY18" fmla="*/ 1518436 h 1896261"/>
                    <a:gd name="connsiteX19" fmla="*/ 1222375 w 2584450"/>
                    <a:gd name="connsiteY19" fmla="*/ 1737511 h 1896261"/>
                    <a:gd name="connsiteX20" fmla="*/ 1152525 w 2584450"/>
                    <a:gd name="connsiteY20" fmla="*/ 1896261 h 1896261"/>
                    <a:gd name="connsiteX21" fmla="*/ 0 w 2584450"/>
                    <a:gd name="connsiteY21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039015 w 2584450"/>
                    <a:gd name="connsiteY12" fmla="*/ 547030 h 1896261"/>
                    <a:gd name="connsiteX13" fmla="*/ 2584450 w 2584450"/>
                    <a:gd name="connsiteY13" fmla="*/ 572286 h 1896261"/>
                    <a:gd name="connsiteX14" fmla="*/ 2270125 w 2584450"/>
                    <a:gd name="connsiteY14" fmla="*/ 743736 h 1896261"/>
                    <a:gd name="connsiteX15" fmla="*/ 1946275 w 2584450"/>
                    <a:gd name="connsiteY15" fmla="*/ 950111 h 1896261"/>
                    <a:gd name="connsiteX16" fmla="*/ 1841500 w 2584450"/>
                    <a:gd name="connsiteY16" fmla="*/ 1029486 h 1896261"/>
                    <a:gd name="connsiteX17" fmla="*/ 1590675 w 2584450"/>
                    <a:gd name="connsiteY17" fmla="*/ 1239036 h 1896261"/>
                    <a:gd name="connsiteX18" fmla="*/ 1514475 w 2584450"/>
                    <a:gd name="connsiteY18" fmla="*/ 1305711 h 1896261"/>
                    <a:gd name="connsiteX19" fmla="*/ 1323975 w 2584450"/>
                    <a:gd name="connsiteY19" fmla="*/ 1518436 h 1896261"/>
                    <a:gd name="connsiteX20" fmla="*/ 1222375 w 2584450"/>
                    <a:gd name="connsiteY20" fmla="*/ 1737511 h 1896261"/>
                    <a:gd name="connsiteX21" fmla="*/ 1152525 w 2584450"/>
                    <a:gd name="connsiteY21" fmla="*/ 1896261 h 1896261"/>
                    <a:gd name="connsiteX22" fmla="*/ 0 w 2584450"/>
                    <a:gd name="connsiteY22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046151 w 2584450"/>
                    <a:gd name="connsiteY12" fmla="*/ 594608 h 1896261"/>
                    <a:gd name="connsiteX13" fmla="*/ 2584450 w 2584450"/>
                    <a:gd name="connsiteY13" fmla="*/ 572286 h 1896261"/>
                    <a:gd name="connsiteX14" fmla="*/ 2270125 w 2584450"/>
                    <a:gd name="connsiteY14" fmla="*/ 743736 h 1896261"/>
                    <a:gd name="connsiteX15" fmla="*/ 1946275 w 2584450"/>
                    <a:gd name="connsiteY15" fmla="*/ 950111 h 1896261"/>
                    <a:gd name="connsiteX16" fmla="*/ 1841500 w 2584450"/>
                    <a:gd name="connsiteY16" fmla="*/ 1029486 h 1896261"/>
                    <a:gd name="connsiteX17" fmla="*/ 1590675 w 2584450"/>
                    <a:gd name="connsiteY17" fmla="*/ 1239036 h 1896261"/>
                    <a:gd name="connsiteX18" fmla="*/ 1514475 w 2584450"/>
                    <a:gd name="connsiteY18" fmla="*/ 1305711 h 1896261"/>
                    <a:gd name="connsiteX19" fmla="*/ 1323975 w 2584450"/>
                    <a:gd name="connsiteY19" fmla="*/ 1518436 h 1896261"/>
                    <a:gd name="connsiteX20" fmla="*/ 1222375 w 2584450"/>
                    <a:gd name="connsiteY20" fmla="*/ 1737511 h 1896261"/>
                    <a:gd name="connsiteX21" fmla="*/ 1152525 w 2584450"/>
                    <a:gd name="connsiteY21" fmla="*/ 1896261 h 1896261"/>
                    <a:gd name="connsiteX22" fmla="*/ 0 w 2584450"/>
                    <a:gd name="connsiteY22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046151 w 2584450"/>
                    <a:gd name="connsiteY12" fmla="*/ 594608 h 1896261"/>
                    <a:gd name="connsiteX13" fmla="*/ 2029499 w 2584450"/>
                    <a:gd name="connsiteY13" fmla="*/ 715933 h 1896261"/>
                    <a:gd name="connsiteX14" fmla="*/ 2584450 w 2584450"/>
                    <a:gd name="connsiteY14" fmla="*/ 572286 h 1896261"/>
                    <a:gd name="connsiteX15" fmla="*/ 2270125 w 2584450"/>
                    <a:gd name="connsiteY15" fmla="*/ 743736 h 1896261"/>
                    <a:gd name="connsiteX16" fmla="*/ 1946275 w 2584450"/>
                    <a:gd name="connsiteY16" fmla="*/ 950111 h 1896261"/>
                    <a:gd name="connsiteX17" fmla="*/ 1841500 w 2584450"/>
                    <a:gd name="connsiteY17" fmla="*/ 1029486 h 1896261"/>
                    <a:gd name="connsiteX18" fmla="*/ 1590675 w 2584450"/>
                    <a:gd name="connsiteY18" fmla="*/ 1239036 h 1896261"/>
                    <a:gd name="connsiteX19" fmla="*/ 1514475 w 2584450"/>
                    <a:gd name="connsiteY19" fmla="*/ 1305711 h 1896261"/>
                    <a:gd name="connsiteX20" fmla="*/ 1323975 w 2584450"/>
                    <a:gd name="connsiteY20" fmla="*/ 1518436 h 1896261"/>
                    <a:gd name="connsiteX21" fmla="*/ 1222375 w 2584450"/>
                    <a:gd name="connsiteY21" fmla="*/ 1737511 h 1896261"/>
                    <a:gd name="connsiteX22" fmla="*/ 1152525 w 2584450"/>
                    <a:gd name="connsiteY22" fmla="*/ 1896261 h 1896261"/>
                    <a:gd name="connsiteX23" fmla="*/ 0 w 2584450"/>
                    <a:gd name="connsiteY23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046151 w 2584450"/>
                    <a:gd name="connsiteY12" fmla="*/ 594608 h 1896261"/>
                    <a:gd name="connsiteX13" fmla="*/ 2029499 w 2584450"/>
                    <a:gd name="connsiteY13" fmla="*/ 715933 h 1896261"/>
                    <a:gd name="connsiteX14" fmla="*/ 1993814 w 2584450"/>
                    <a:gd name="connsiteY14" fmla="*/ 922898 h 1896261"/>
                    <a:gd name="connsiteX15" fmla="*/ 2584450 w 2584450"/>
                    <a:gd name="connsiteY15" fmla="*/ 572286 h 1896261"/>
                    <a:gd name="connsiteX16" fmla="*/ 2270125 w 2584450"/>
                    <a:gd name="connsiteY16" fmla="*/ 743736 h 1896261"/>
                    <a:gd name="connsiteX17" fmla="*/ 1946275 w 2584450"/>
                    <a:gd name="connsiteY17" fmla="*/ 950111 h 1896261"/>
                    <a:gd name="connsiteX18" fmla="*/ 1841500 w 2584450"/>
                    <a:gd name="connsiteY18" fmla="*/ 1029486 h 1896261"/>
                    <a:gd name="connsiteX19" fmla="*/ 1590675 w 2584450"/>
                    <a:gd name="connsiteY19" fmla="*/ 1239036 h 1896261"/>
                    <a:gd name="connsiteX20" fmla="*/ 1514475 w 2584450"/>
                    <a:gd name="connsiteY20" fmla="*/ 1305711 h 1896261"/>
                    <a:gd name="connsiteX21" fmla="*/ 1323975 w 2584450"/>
                    <a:gd name="connsiteY21" fmla="*/ 1518436 h 1896261"/>
                    <a:gd name="connsiteX22" fmla="*/ 1222375 w 2584450"/>
                    <a:gd name="connsiteY22" fmla="*/ 1737511 h 1896261"/>
                    <a:gd name="connsiteX23" fmla="*/ 1152525 w 2584450"/>
                    <a:gd name="connsiteY23" fmla="*/ 1896261 h 1896261"/>
                    <a:gd name="connsiteX24" fmla="*/ 0 w 2584450"/>
                    <a:gd name="connsiteY24" fmla="*/ 1407311 h 1896261"/>
                    <a:gd name="connsiteX0" fmla="*/ 0 w 2270125"/>
                    <a:gd name="connsiteY0" fmla="*/ 1407311 h 1896261"/>
                    <a:gd name="connsiteX1" fmla="*/ 184150 w 2270125"/>
                    <a:gd name="connsiteY1" fmla="*/ 1010436 h 1896261"/>
                    <a:gd name="connsiteX2" fmla="*/ 390525 w 2270125"/>
                    <a:gd name="connsiteY2" fmla="*/ 702461 h 1896261"/>
                    <a:gd name="connsiteX3" fmla="*/ 619125 w 2270125"/>
                    <a:gd name="connsiteY3" fmla="*/ 413536 h 1896261"/>
                    <a:gd name="connsiteX4" fmla="*/ 844550 w 2270125"/>
                    <a:gd name="connsiteY4" fmla="*/ 229386 h 1896261"/>
                    <a:gd name="connsiteX5" fmla="*/ 1125523 w 2270125"/>
                    <a:gd name="connsiteY5" fmla="*/ 0 h 1896261"/>
                    <a:gd name="connsiteX6" fmla="*/ 1193913 w 2270125"/>
                    <a:gd name="connsiteY6" fmla="*/ 161643 h 1896261"/>
                    <a:gd name="connsiteX7" fmla="*/ 1398872 w 2270125"/>
                    <a:gd name="connsiteY7" fmla="*/ 285909 h 1896261"/>
                    <a:gd name="connsiteX8" fmla="*/ 1585515 w 2270125"/>
                    <a:gd name="connsiteY8" fmla="*/ 344426 h 1896261"/>
                    <a:gd name="connsiteX9" fmla="*/ 1617946 w 2270125"/>
                    <a:gd name="connsiteY9" fmla="*/ 449495 h 1896261"/>
                    <a:gd name="connsiteX10" fmla="*/ 1720240 w 2270125"/>
                    <a:gd name="connsiteY10" fmla="*/ 551787 h 1896261"/>
                    <a:gd name="connsiteX11" fmla="*/ 1891522 w 2270125"/>
                    <a:gd name="connsiteY11" fmla="*/ 547030 h 1896261"/>
                    <a:gd name="connsiteX12" fmla="*/ 2046151 w 2270125"/>
                    <a:gd name="connsiteY12" fmla="*/ 594608 h 1896261"/>
                    <a:gd name="connsiteX13" fmla="*/ 2029499 w 2270125"/>
                    <a:gd name="connsiteY13" fmla="*/ 715933 h 1896261"/>
                    <a:gd name="connsiteX14" fmla="*/ 1993814 w 2270125"/>
                    <a:gd name="connsiteY14" fmla="*/ 922898 h 1896261"/>
                    <a:gd name="connsiteX15" fmla="*/ 2270125 w 2270125"/>
                    <a:gd name="connsiteY15" fmla="*/ 743736 h 1896261"/>
                    <a:gd name="connsiteX16" fmla="*/ 1946275 w 2270125"/>
                    <a:gd name="connsiteY16" fmla="*/ 950111 h 1896261"/>
                    <a:gd name="connsiteX17" fmla="*/ 1841500 w 2270125"/>
                    <a:gd name="connsiteY17" fmla="*/ 1029486 h 1896261"/>
                    <a:gd name="connsiteX18" fmla="*/ 1590675 w 2270125"/>
                    <a:gd name="connsiteY18" fmla="*/ 1239036 h 1896261"/>
                    <a:gd name="connsiteX19" fmla="*/ 1514475 w 2270125"/>
                    <a:gd name="connsiteY19" fmla="*/ 1305711 h 1896261"/>
                    <a:gd name="connsiteX20" fmla="*/ 1323975 w 2270125"/>
                    <a:gd name="connsiteY20" fmla="*/ 1518436 h 1896261"/>
                    <a:gd name="connsiteX21" fmla="*/ 1222375 w 2270125"/>
                    <a:gd name="connsiteY21" fmla="*/ 1737511 h 1896261"/>
                    <a:gd name="connsiteX22" fmla="*/ 1152525 w 2270125"/>
                    <a:gd name="connsiteY22" fmla="*/ 1896261 h 1896261"/>
                    <a:gd name="connsiteX23" fmla="*/ 0 w 2270125"/>
                    <a:gd name="connsiteY23" fmla="*/ 1407311 h 1896261"/>
                    <a:gd name="connsiteX0" fmla="*/ 0 w 2052848"/>
                    <a:gd name="connsiteY0" fmla="*/ 1407311 h 1896261"/>
                    <a:gd name="connsiteX1" fmla="*/ 184150 w 2052848"/>
                    <a:gd name="connsiteY1" fmla="*/ 1010436 h 1896261"/>
                    <a:gd name="connsiteX2" fmla="*/ 390525 w 2052848"/>
                    <a:gd name="connsiteY2" fmla="*/ 702461 h 1896261"/>
                    <a:gd name="connsiteX3" fmla="*/ 619125 w 2052848"/>
                    <a:gd name="connsiteY3" fmla="*/ 413536 h 1896261"/>
                    <a:gd name="connsiteX4" fmla="*/ 844550 w 2052848"/>
                    <a:gd name="connsiteY4" fmla="*/ 229386 h 1896261"/>
                    <a:gd name="connsiteX5" fmla="*/ 1125523 w 2052848"/>
                    <a:gd name="connsiteY5" fmla="*/ 0 h 1896261"/>
                    <a:gd name="connsiteX6" fmla="*/ 1193913 w 2052848"/>
                    <a:gd name="connsiteY6" fmla="*/ 161643 h 1896261"/>
                    <a:gd name="connsiteX7" fmla="*/ 1398872 w 2052848"/>
                    <a:gd name="connsiteY7" fmla="*/ 285909 h 1896261"/>
                    <a:gd name="connsiteX8" fmla="*/ 1585515 w 2052848"/>
                    <a:gd name="connsiteY8" fmla="*/ 344426 h 1896261"/>
                    <a:gd name="connsiteX9" fmla="*/ 1617946 w 2052848"/>
                    <a:gd name="connsiteY9" fmla="*/ 449495 h 1896261"/>
                    <a:gd name="connsiteX10" fmla="*/ 1720240 w 2052848"/>
                    <a:gd name="connsiteY10" fmla="*/ 551787 h 1896261"/>
                    <a:gd name="connsiteX11" fmla="*/ 1891522 w 2052848"/>
                    <a:gd name="connsiteY11" fmla="*/ 547030 h 1896261"/>
                    <a:gd name="connsiteX12" fmla="*/ 2046151 w 2052848"/>
                    <a:gd name="connsiteY12" fmla="*/ 594608 h 1896261"/>
                    <a:gd name="connsiteX13" fmla="*/ 2029499 w 2052848"/>
                    <a:gd name="connsiteY13" fmla="*/ 715933 h 1896261"/>
                    <a:gd name="connsiteX14" fmla="*/ 1993814 w 2052848"/>
                    <a:gd name="connsiteY14" fmla="*/ 922898 h 1896261"/>
                    <a:gd name="connsiteX15" fmla="*/ 1946275 w 2052848"/>
                    <a:gd name="connsiteY15" fmla="*/ 950111 h 1896261"/>
                    <a:gd name="connsiteX16" fmla="*/ 1841500 w 2052848"/>
                    <a:gd name="connsiteY16" fmla="*/ 1029486 h 1896261"/>
                    <a:gd name="connsiteX17" fmla="*/ 1590675 w 2052848"/>
                    <a:gd name="connsiteY17" fmla="*/ 1239036 h 1896261"/>
                    <a:gd name="connsiteX18" fmla="*/ 1514475 w 2052848"/>
                    <a:gd name="connsiteY18" fmla="*/ 1305711 h 1896261"/>
                    <a:gd name="connsiteX19" fmla="*/ 1323975 w 2052848"/>
                    <a:gd name="connsiteY19" fmla="*/ 1518436 h 1896261"/>
                    <a:gd name="connsiteX20" fmla="*/ 1222375 w 2052848"/>
                    <a:gd name="connsiteY20" fmla="*/ 1737511 h 1896261"/>
                    <a:gd name="connsiteX21" fmla="*/ 1152525 w 2052848"/>
                    <a:gd name="connsiteY21" fmla="*/ 1896261 h 1896261"/>
                    <a:gd name="connsiteX22" fmla="*/ 0 w 2052848"/>
                    <a:gd name="connsiteY22" fmla="*/ 1407311 h 1896261"/>
                    <a:gd name="connsiteX0" fmla="*/ 0 w 2052847"/>
                    <a:gd name="connsiteY0" fmla="*/ 1407311 h 1896261"/>
                    <a:gd name="connsiteX1" fmla="*/ 184150 w 2052847"/>
                    <a:gd name="connsiteY1" fmla="*/ 1010436 h 1896261"/>
                    <a:gd name="connsiteX2" fmla="*/ 390525 w 2052847"/>
                    <a:gd name="connsiteY2" fmla="*/ 702461 h 1896261"/>
                    <a:gd name="connsiteX3" fmla="*/ 619125 w 2052847"/>
                    <a:gd name="connsiteY3" fmla="*/ 413536 h 1896261"/>
                    <a:gd name="connsiteX4" fmla="*/ 844550 w 2052847"/>
                    <a:gd name="connsiteY4" fmla="*/ 229386 h 1896261"/>
                    <a:gd name="connsiteX5" fmla="*/ 1125523 w 2052847"/>
                    <a:gd name="connsiteY5" fmla="*/ 0 h 1896261"/>
                    <a:gd name="connsiteX6" fmla="*/ 1193913 w 2052847"/>
                    <a:gd name="connsiteY6" fmla="*/ 161643 h 1896261"/>
                    <a:gd name="connsiteX7" fmla="*/ 1398872 w 2052847"/>
                    <a:gd name="connsiteY7" fmla="*/ 285909 h 1896261"/>
                    <a:gd name="connsiteX8" fmla="*/ 1585515 w 2052847"/>
                    <a:gd name="connsiteY8" fmla="*/ 344426 h 1896261"/>
                    <a:gd name="connsiteX9" fmla="*/ 1617946 w 2052847"/>
                    <a:gd name="connsiteY9" fmla="*/ 449495 h 1896261"/>
                    <a:gd name="connsiteX10" fmla="*/ 1720240 w 2052847"/>
                    <a:gd name="connsiteY10" fmla="*/ 551787 h 1896261"/>
                    <a:gd name="connsiteX11" fmla="*/ 1891522 w 2052847"/>
                    <a:gd name="connsiteY11" fmla="*/ 547030 h 1896261"/>
                    <a:gd name="connsiteX12" fmla="*/ 2046151 w 2052847"/>
                    <a:gd name="connsiteY12" fmla="*/ 594608 h 1896261"/>
                    <a:gd name="connsiteX13" fmla="*/ 2029499 w 2052847"/>
                    <a:gd name="connsiteY13" fmla="*/ 715933 h 1896261"/>
                    <a:gd name="connsiteX14" fmla="*/ 1946275 w 2052847"/>
                    <a:gd name="connsiteY14" fmla="*/ 950111 h 1896261"/>
                    <a:gd name="connsiteX15" fmla="*/ 1841500 w 2052847"/>
                    <a:gd name="connsiteY15" fmla="*/ 1029486 h 1896261"/>
                    <a:gd name="connsiteX16" fmla="*/ 1590675 w 2052847"/>
                    <a:gd name="connsiteY16" fmla="*/ 1239036 h 1896261"/>
                    <a:gd name="connsiteX17" fmla="*/ 1514475 w 2052847"/>
                    <a:gd name="connsiteY17" fmla="*/ 1305711 h 1896261"/>
                    <a:gd name="connsiteX18" fmla="*/ 1323975 w 2052847"/>
                    <a:gd name="connsiteY18" fmla="*/ 1518436 h 1896261"/>
                    <a:gd name="connsiteX19" fmla="*/ 1222375 w 2052847"/>
                    <a:gd name="connsiteY19" fmla="*/ 1737511 h 1896261"/>
                    <a:gd name="connsiteX20" fmla="*/ 1152525 w 2052847"/>
                    <a:gd name="connsiteY20" fmla="*/ 1896261 h 1896261"/>
                    <a:gd name="connsiteX21" fmla="*/ 0 w 2052847"/>
                    <a:gd name="connsiteY21" fmla="*/ 1407311 h 1896261"/>
                    <a:gd name="connsiteX0" fmla="*/ 0 w 2052847"/>
                    <a:gd name="connsiteY0" fmla="*/ 1407311 h 1896261"/>
                    <a:gd name="connsiteX1" fmla="*/ 184150 w 2052847"/>
                    <a:gd name="connsiteY1" fmla="*/ 1010436 h 1896261"/>
                    <a:gd name="connsiteX2" fmla="*/ 390525 w 2052847"/>
                    <a:gd name="connsiteY2" fmla="*/ 702461 h 1896261"/>
                    <a:gd name="connsiteX3" fmla="*/ 619125 w 2052847"/>
                    <a:gd name="connsiteY3" fmla="*/ 413536 h 1896261"/>
                    <a:gd name="connsiteX4" fmla="*/ 844550 w 2052847"/>
                    <a:gd name="connsiteY4" fmla="*/ 229386 h 1896261"/>
                    <a:gd name="connsiteX5" fmla="*/ 1125523 w 2052847"/>
                    <a:gd name="connsiteY5" fmla="*/ 0 h 1896261"/>
                    <a:gd name="connsiteX6" fmla="*/ 1193913 w 2052847"/>
                    <a:gd name="connsiteY6" fmla="*/ 161643 h 1896261"/>
                    <a:gd name="connsiteX7" fmla="*/ 1398872 w 2052847"/>
                    <a:gd name="connsiteY7" fmla="*/ 285909 h 1896261"/>
                    <a:gd name="connsiteX8" fmla="*/ 1585515 w 2052847"/>
                    <a:gd name="connsiteY8" fmla="*/ 344426 h 1896261"/>
                    <a:gd name="connsiteX9" fmla="*/ 1617946 w 2052847"/>
                    <a:gd name="connsiteY9" fmla="*/ 449495 h 1896261"/>
                    <a:gd name="connsiteX10" fmla="*/ 1720240 w 2052847"/>
                    <a:gd name="connsiteY10" fmla="*/ 551787 h 1896261"/>
                    <a:gd name="connsiteX11" fmla="*/ 1891522 w 2052847"/>
                    <a:gd name="connsiteY11" fmla="*/ 547030 h 1896261"/>
                    <a:gd name="connsiteX12" fmla="*/ 2046151 w 2052847"/>
                    <a:gd name="connsiteY12" fmla="*/ 594608 h 1896261"/>
                    <a:gd name="connsiteX13" fmla="*/ 2029499 w 2052847"/>
                    <a:gd name="connsiteY13" fmla="*/ 715933 h 1896261"/>
                    <a:gd name="connsiteX14" fmla="*/ 1974822 w 2052847"/>
                    <a:gd name="connsiteY14" fmla="*/ 933458 h 1896261"/>
                    <a:gd name="connsiteX15" fmla="*/ 1841500 w 2052847"/>
                    <a:gd name="connsiteY15" fmla="*/ 1029486 h 1896261"/>
                    <a:gd name="connsiteX16" fmla="*/ 1590675 w 2052847"/>
                    <a:gd name="connsiteY16" fmla="*/ 1239036 h 1896261"/>
                    <a:gd name="connsiteX17" fmla="*/ 1514475 w 2052847"/>
                    <a:gd name="connsiteY17" fmla="*/ 1305711 h 1896261"/>
                    <a:gd name="connsiteX18" fmla="*/ 1323975 w 2052847"/>
                    <a:gd name="connsiteY18" fmla="*/ 1518436 h 1896261"/>
                    <a:gd name="connsiteX19" fmla="*/ 1222375 w 2052847"/>
                    <a:gd name="connsiteY19" fmla="*/ 1737511 h 1896261"/>
                    <a:gd name="connsiteX20" fmla="*/ 1152525 w 2052847"/>
                    <a:gd name="connsiteY20" fmla="*/ 1896261 h 1896261"/>
                    <a:gd name="connsiteX21" fmla="*/ 0 w 2052847"/>
                    <a:gd name="connsiteY21" fmla="*/ 1407311 h 1896261"/>
                    <a:gd name="connsiteX0" fmla="*/ 0 w 2051677"/>
                    <a:gd name="connsiteY0" fmla="*/ 1407311 h 1896261"/>
                    <a:gd name="connsiteX1" fmla="*/ 184150 w 2051677"/>
                    <a:gd name="connsiteY1" fmla="*/ 1010436 h 1896261"/>
                    <a:gd name="connsiteX2" fmla="*/ 390525 w 2051677"/>
                    <a:gd name="connsiteY2" fmla="*/ 702461 h 1896261"/>
                    <a:gd name="connsiteX3" fmla="*/ 619125 w 2051677"/>
                    <a:gd name="connsiteY3" fmla="*/ 413536 h 1896261"/>
                    <a:gd name="connsiteX4" fmla="*/ 844550 w 2051677"/>
                    <a:gd name="connsiteY4" fmla="*/ 229386 h 1896261"/>
                    <a:gd name="connsiteX5" fmla="*/ 1125523 w 2051677"/>
                    <a:gd name="connsiteY5" fmla="*/ 0 h 1896261"/>
                    <a:gd name="connsiteX6" fmla="*/ 1193913 w 2051677"/>
                    <a:gd name="connsiteY6" fmla="*/ 161643 h 1896261"/>
                    <a:gd name="connsiteX7" fmla="*/ 1398872 w 2051677"/>
                    <a:gd name="connsiteY7" fmla="*/ 285909 h 1896261"/>
                    <a:gd name="connsiteX8" fmla="*/ 1585515 w 2051677"/>
                    <a:gd name="connsiteY8" fmla="*/ 344426 h 1896261"/>
                    <a:gd name="connsiteX9" fmla="*/ 1617946 w 2051677"/>
                    <a:gd name="connsiteY9" fmla="*/ 449495 h 1896261"/>
                    <a:gd name="connsiteX10" fmla="*/ 1720240 w 2051677"/>
                    <a:gd name="connsiteY10" fmla="*/ 551787 h 1896261"/>
                    <a:gd name="connsiteX11" fmla="*/ 1891522 w 2051677"/>
                    <a:gd name="connsiteY11" fmla="*/ 547030 h 1896261"/>
                    <a:gd name="connsiteX12" fmla="*/ 2046151 w 2051677"/>
                    <a:gd name="connsiteY12" fmla="*/ 594608 h 1896261"/>
                    <a:gd name="connsiteX13" fmla="*/ 2010467 w 2051677"/>
                    <a:gd name="connsiteY13" fmla="*/ 737343 h 1896261"/>
                    <a:gd name="connsiteX14" fmla="*/ 1974822 w 2051677"/>
                    <a:gd name="connsiteY14" fmla="*/ 933458 h 1896261"/>
                    <a:gd name="connsiteX15" fmla="*/ 1841500 w 2051677"/>
                    <a:gd name="connsiteY15" fmla="*/ 1029486 h 1896261"/>
                    <a:gd name="connsiteX16" fmla="*/ 1590675 w 2051677"/>
                    <a:gd name="connsiteY16" fmla="*/ 1239036 h 1896261"/>
                    <a:gd name="connsiteX17" fmla="*/ 1514475 w 2051677"/>
                    <a:gd name="connsiteY17" fmla="*/ 1305711 h 1896261"/>
                    <a:gd name="connsiteX18" fmla="*/ 1323975 w 2051677"/>
                    <a:gd name="connsiteY18" fmla="*/ 1518436 h 1896261"/>
                    <a:gd name="connsiteX19" fmla="*/ 1222375 w 2051677"/>
                    <a:gd name="connsiteY19" fmla="*/ 1737511 h 1896261"/>
                    <a:gd name="connsiteX20" fmla="*/ 1152525 w 2051677"/>
                    <a:gd name="connsiteY20" fmla="*/ 1896261 h 1896261"/>
                    <a:gd name="connsiteX21" fmla="*/ 0 w 2051677"/>
                    <a:gd name="connsiteY21" fmla="*/ 1407311 h 1896261"/>
                    <a:gd name="connsiteX0" fmla="*/ 0 w 2048777"/>
                    <a:gd name="connsiteY0" fmla="*/ 1407311 h 1896261"/>
                    <a:gd name="connsiteX1" fmla="*/ 184150 w 2048777"/>
                    <a:gd name="connsiteY1" fmla="*/ 1010436 h 1896261"/>
                    <a:gd name="connsiteX2" fmla="*/ 390525 w 2048777"/>
                    <a:gd name="connsiteY2" fmla="*/ 702461 h 1896261"/>
                    <a:gd name="connsiteX3" fmla="*/ 619125 w 2048777"/>
                    <a:gd name="connsiteY3" fmla="*/ 413536 h 1896261"/>
                    <a:gd name="connsiteX4" fmla="*/ 844550 w 2048777"/>
                    <a:gd name="connsiteY4" fmla="*/ 229386 h 1896261"/>
                    <a:gd name="connsiteX5" fmla="*/ 1125523 w 2048777"/>
                    <a:gd name="connsiteY5" fmla="*/ 0 h 1896261"/>
                    <a:gd name="connsiteX6" fmla="*/ 1193913 w 2048777"/>
                    <a:gd name="connsiteY6" fmla="*/ 161643 h 1896261"/>
                    <a:gd name="connsiteX7" fmla="*/ 1398872 w 2048777"/>
                    <a:gd name="connsiteY7" fmla="*/ 285909 h 1896261"/>
                    <a:gd name="connsiteX8" fmla="*/ 1585515 w 2048777"/>
                    <a:gd name="connsiteY8" fmla="*/ 344426 h 1896261"/>
                    <a:gd name="connsiteX9" fmla="*/ 1617946 w 2048777"/>
                    <a:gd name="connsiteY9" fmla="*/ 449495 h 1896261"/>
                    <a:gd name="connsiteX10" fmla="*/ 1720240 w 2048777"/>
                    <a:gd name="connsiteY10" fmla="*/ 551787 h 1896261"/>
                    <a:gd name="connsiteX11" fmla="*/ 1891522 w 2048777"/>
                    <a:gd name="connsiteY11" fmla="*/ 547030 h 1896261"/>
                    <a:gd name="connsiteX12" fmla="*/ 2046151 w 2048777"/>
                    <a:gd name="connsiteY12" fmla="*/ 594608 h 1896261"/>
                    <a:gd name="connsiteX13" fmla="*/ 1889144 w 2048777"/>
                    <a:gd name="connsiteY13" fmla="*/ 701658 h 1896261"/>
                    <a:gd name="connsiteX14" fmla="*/ 1974822 w 2048777"/>
                    <a:gd name="connsiteY14" fmla="*/ 933458 h 1896261"/>
                    <a:gd name="connsiteX15" fmla="*/ 1841500 w 2048777"/>
                    <a:gd name="connsiteY15" fmla="*/ 1029486 h 1896261"/>
                    <a:gd name="connsiteX16" fmla="*/ 1590675 w 2048777"/>
                    <a:gd name="connsiteY16" fmla="*/ 1239036 h 1896261"/>
                    <a:gd name="connsiteX17" fmla="*/ 1514475 w 2048777"/>
                    <a:gd name="connsiteY17" fmla="*/ 1305711 h 1896261"/>
                    <a:gd name="connsiteX18" fmla="*/ 1323975 w 2048777"/>
                    <a:gd name="connsiteY18" fmla="*/ 1518436 h 1896261"/>
                    <a:gd name="connsiteX19" fmla="*/ 1222375 w 2048777"/>
                    <a:gd name="connsiteY19" fmla="*/ 1737511 h 1896261"/>
                    <a:gd name="connsiteX20" fmla="*/ 1152525 w 2048777"/>
                    <a:gd name="connsiteY20" fmla="*/ 1896261 h 1896261"/>
                    <a:gd name="connsiteX21" fmla="*/ 0 w 2048777"/>
                    <a:gd name="connsiteY21" fmla="*/ 1407311 h 1896261"/>
                    <a:gd name="connsiteX0" fmla="*/ 0 w 2048778"/>
                    <a:gd name="connsiteY0" fmla="*/ 1407311 h 1896261"/>
                    <a:gd name="connsiteX1" fmla="*/ 184150 w 2048778"/>
                    <a:gd name="connsiteY1" fmla="*/ 1010436 h 1896261"/>
                    <a:gd name="connsiteX2" fmla="*/ 390525 w 2048778"/>
                    <a:gd name="connsiteY2" fmla="*/ 702461 h 1896261"/>
                    <a:gd name="connsiteX3" fmla="*/ 619125 w 2048778"/>
                    <a:gd name="connsiteY3" fmla="*/ 413536 h 1896261"/>
                    <a:gd name="connsiteX4" fmla="*/ 844550 w 2048778"/>
                    <a:gd name="connsiteY4" fmla="*/ 229386 h 1896261"/>
                    <a:gd name="connsiteX5" fmla="*/ 1125523 w 2048778"/>
                    <a:gd name="connsiteY5" fmla="*/ 0 h 1896261"/>
                    <a:gd name="connsiteX6" fmla="*/ 1193913 w 2048778"/>
                    <a:gd name="connsiteY6" fmla="*/ 161643 h 1896261"/>
                    <a:gd name="connsiteX7" fmla="*/ 1398872 w 2048778"/>
                    <a:gd name="connsiteY7" fmla="*/ 285909 h 1896261"/>
                    <a:gd name="connsiteX8" fmla="*/ 1585515 w 2048778"/>
                    <a:gd name="connsiteY8" fmla="*/ 344426 h 1896261"/>
                    <a:gd name="connsiteX9" fmla="*/ 1617946 w 2048778"/>
                    <a:gd name="connsiteY9" fmla="*/ 449495 h 1896261"/>
                    <a:gd name="connsiteX10" fmla="*/ 1720240 w 2048778"/>
                    <a:gd name="connsiteY10" fmla="*/ 551787 h 1896261"/>
                    <a:gd name="connsiteX11" fmla="*/ 1891522 w 2048778"/>
                    <a:gd name="connsiteY11" fmla="*/ 547030 h 1896261"/>
                    <a:gd name="connsiteX12" fmla="*/ 2046151 w 2048778"/>
                    <a:gd name="connsiteY12" fmla="*/ 594608 h 1896261"/>
                    <a:gd name="connsiteX13" fmla="*/ 1889144 w 2048778"/>
                    <a:gd name="connsiteY13" fmla="*/ 701658 h 1896261"/>
                    <a:gd name="connsiteX14" fmla="*/ 1974822 w 2048778"/>
                    <a:gd name="connsiteY14" fmla="*/ 933458 h 1896261"/>
                    <a:gd name="connsiteX15" fmla="*/ 1841500 w 2048778"/>
                    <a:gd name="connsiteY15" fmla="*/ 1029486 h 1896261"/>
                    <a:gd name="connsiteX16" fmla="*/ 1590675 w 2048778"/>
                    <a:gd name="connsiteY16" fmla="*/ 1239036 h 1896261"/>
                    <a:gd name="connsiteX17" fmla="*/ 1514475 w 2048778"/>
                    <a:gd name="connsiteY17" fmla="*/ 1305711 h 1896261"/>
                    <a:gd name="connsiteX18" fmla="*/ 1323975 w 2048778"/>
                    <a:gd name="connsiteY18" fmla="*/ 1518436 h 1896261"/>
                    <a:gd name="connsiteX19" fmla="*/ 1222375 w 2048778"/>
                    <a:gd name="connsiteY19" fmla="*/ 1737511 h 1896261"/>
                    <a:gd name="connsiteX20" fmla="*/ 1152525 w 2048778"/>
                    <a:gd name="connsiteY20" fmla="*/ 1896261 h 1896261"/>
                    <a:gd name="connsiteX21" fmla="*/ 0 w 2048778"/>
                    <a:gd name="connsiteY21" fmla="*/ 1407311 h 1896261"/>
                    <a:gd name="connsiteX0" fmla="*/ 0 w 2050870"/>
                    <a:gd name="connsiteY0" fmla="*/ 1407311 h 1896261"/>
                    <a:gd name="connsiteX1" fmla="*/ 184150 w 2050870"/>
                    <a:gd name="connsiteY1" fmla="*/ 1010436 h 1896261"/>
                    <a:gd name="connsiteX2" fmla="*/ 390525 w 2050870"/>
                    <a:gd name="connsiteY2" fmla="*/ 702461 h 1896261"/>
                    <a:gd name="connsiteX3" fmla="*/ 619125 w 2050870"/>
                    <a:gd name="connsiteY3" fmla="*/ 413536 h 1896261"/>
                    <a:gd name="connsiteX4" fmla="*/ 844550 w 2050870"/>
                    <a:gd name="connsiteY4" fmla="*/ 229386 h 1896261"/>
                    <a:gd name="connsiteX5" fmla="*/ 1125523 w 2050870"/>
                    <a:gd name="connsiteY5" fmla="*/ 0 h 1896261"/>
                    <a:gd name="connsiteX6" fmla="*/ 1193913 w 2050870"/>
                    <a:gd name="connsiteY6" fmla="*/ 161643 h 1896261"/>
                    <a:gd name="connsiteX7" fmla="*/ 1398872 w 2050870"/>
                    <a:gd name="connsiteY7" fmla="*/ 285909 h 1896261"/>
                    <a:gd name="connsiteX8" fmla="*/ 1585515 w 2050870"/>
                    <a:gd name="connsiteY8" fmla="*/ 344426 h 1896261"/>
                    <a:gd name="connsiteX9" fmla="*/ 1617946 w 2050870"/>
                    <a:gd name="connsiteY9" fmla="*/ 449495 h 1896261"/>
                    <a:gd name="connsiteX10" fmla="*/ 1720240 w 2050870"/>
                    <a:gd name="connsiteY10" fmla="*/ 551787 h 1896261"/>
                    <a:gd name="connsiteX11" fmla="*/ 1891522 w 2050870"/>
                    <a:gd name="connsiteY11" fmla="*/ 547030 h 1896261"/>
                    <a:gd name="connsiteX12" fmla="*/ 2046151 w 2050870"/>
                    <a:gd name="connsiteY12" fmla="*/ 594608 h 1896261"/>
                    <a:gd name="connsiteX13" fmla="*/ 1889144 w 2050870"/>
                    <a:gd name="connsiteY13" fmla="*/ 701658 h 1896261"/>
                    <a:gd name="connsiteX14" fmla="*/ 1974822 w 2050870"/>
                    <a:gd name="connsiteY14" fmla="*/ 933458 h 1896261"/>
                    <a:gd name="connsiteX15" fmla="*/ 1841500 w 2050870"/>
                    <a:gd name="connsiteY15" fmla="*/ 1029486 h 1896261"/>
                    <a:gd name="connsiteX16" fmla="*/ 1590675 w 2050870"/>
                    <a:gd name="connsiteY16" fmla="*/ 1239036 h 1896261"/>
                    <a:gd name="connsiteX17" fmla="*/ 1514475 w 2050870"/>
                    <a:gd name="connsiteY17" fmla="*/ 1305711 h 1896261"/>
                    <a:gd name="connsiteX18" fmla="*/ 1323975 w 2050870"/>
                    <a:gd name="connsiteY18" fmla="*/ 1518436 h 1896261"/>
                    <a:gd name="connsiteX19" fmla="*/ 1222375 w 2050870"/>
                    <a:gd name="connsiteY19" fmla="*/ 1737511 h 1896261"/>
                    <a:gd name="connsiteX20" fmla="*/ 1152525 w 2050870"/>
                    <a:gd name="connsiteY20" fmla="*/ 1896261 h 1896261"/>
                    <a:gd name="connsiteX21" fmla="*/ 0 w 2050870"/>
                    <a:gd name="connsiteY21" fmla="*/ 1407311 h 1896261"/>
                    <a:gd name="connsiteX0" fmla="*/ 0 w 2050870"/>
                    <a:gd name="connsiteY0" fmla="*/ 1407311 h 1896261"/>
                    <a:gd name="connsiteX1" fmla="*/ 184150 w 2050870"/>
                    <a:gd name="connsiteY1" fmla="*/ 1010436 h 1896261"/>
                    <a:gd name="connsiteX2" fmla="*/ 390525 w 2050870"/>
                    <a:gd name="connsiteY2" fmla="*/ 702461 h 1896261"/>
                    <a:gd name="connsiteX3" fmla="*/ 619125 w 2050870"/>
                    <a:gd name="connsiteY3" fmla="*/ 413536 h 1896261"/>
                    <a:gd name="connsiteX4" fmla="*/ 844550 w 2050870"/>
                    <a:gd name="connsiteY4" fmla="*/ 229386 h 1896261"/>
                    <a:gd name="connsiteX5" fmla="*/ 1125523 w 2050870"/>
                    <a:gd name="connsiteY5" fmla="*/ 0 h 1896261"/>
                    <a:gd name="connsiteX6" fmla="*/ 1193913 w 2050870"/>
                    <a:gd name="connsiteY6" fmla="*/ 161643 h 1896261"/>
                    <a:gd name="connsiteX7" fmla="*/ 1398872 w 2050870"/>
                    <a:gd name="connsiteY7" fmla="*/ 285909 h 1896261"/>
                    <a:gd name="connsiteX8" fmla="*/ 1585515 w 2050870"/>
                    <a:gd name="connsiteY8" fmla="*/ 344426 h 1896261"/>
                    <a:gd name="connsiteX9" fmla="*/ 1617946 w 2050870"/>
                    <a:gd name="connsiteY9" fmla="*/ 449495 h 1896261"/>
                    <a:gd name="connsiteX10" fmla="*/ 1720240 w 2050870"/>
                    <a:gd name="connsiteY10" fmla="*/ 551787 h 1896261"/>
                    <a:gd name="connsiteX11" fmla="*/ 1891522 w 2050870"/>
                    <a:gd name="connsiteY11" fmla="*/ 547030 h 1896261"/>
                    <a:gd name="connsiteX12" fmla="*/ 2046151 w 2050870"/>
                    <a:gd name="connsiteY12" fmla="*/ 594608 h 1896261"/>
                    <a:gd name="connsiteX13" fmla="*/ 1889144 w 2050870"/>
                    <a:gd name="connsiteY13" fmla="*/ 701658 h 1896261"/>
                    <a:gd name="connsiteX14" fmla="*/ 1974822 w 2050870"/>
                    <a:gd name="connsiteY14" fmla="*/ 933458 h 1896261"/>
                    <a:gd name="connsiteX15" fmla="*/ 1841500 w 2050870"/>
                    <a:gd name="connsiteY15" fmla="*/ 1029486 h 1896261"/>
                    <a:gd name="connsiteX16" fmla="*/ 1590675 w 2050870"/>
                    <a:gd name="connsiteY16" fmla="*/ 1239036 h 1896261"/>
                    <a:gd name="connsiteX17" fmla="*/ 1514475 w 2050870"/>
                    <a:gd name="connsiteY17" fmla="*/ 1305711 h 1896261"/>
                    <a:gd name="connsiteX18" fmla="*/ 1323975 w 2050870"/>
                    <a:gd name="connsiteY18" fmla="*/ 1518436 h 1896261"/>
                    <a:gd name="connsiteX19" fmla="*/ 1222375 w 2050870"/>
                    <a:gd name="connsiteY19" fmla="*/ 1737511 h 1896261"/>
                    <a:gd name="connsiteX20" fmla="*/ 1152525 w 2050870"/>
                    <a:gd name="connsiteY20" fmla="*/ 1896261 h 1896261"/>
                    <a:gd name="connsiteX21" fmla="*/ 0 w 2050870"/>
                    <a:gd name="connsiteY21" fmla="*/ 1407311 h 1896261"/>
                    <a:gd name="connsiteX0" fmla="*/ 0 w 2072067"/>
                    <a:gd name="connsiteY0" fmla="*/ 1407311 h 1896261"/>
                    <a:gd name="connsiteX1" fmla="*/ 184150 w 2072067"/>
                    <a:gd name="connsiteY1" fmla="*/ 1010436 h 1896261"/>
                    <a:gd name="connsiteX2" fmla="*/ 390525 w 2072067"/>
                    <a:gd name="connsiteY2" fmla="*/ 702461 h 1896261"/>
                    <a:gd name="connsiteX3" fmla="*/ 619125 w 2072067"/>
                    <a:gd name="connsiteY3" fmla="*/ 413536 h 1896261"/>
                    <a:gd name="connsiteX4" fmla="*/ 844550 w 2072067"/>
                    <a:gd name="connsiteY4" fmla="*/ 229386 h 1896261"/>
                    <a:gd name="connsiteX5" fmla="*/ 1125523 w 2072067"/>
                    <a:gd name="connsiteY5" fmla="*/ 0 h 1896261"/>
                    <a:gd name="connsiteX6" fmla="*/ 1193913 w 2072067"/>
                    <a:gd name="connsiteY6" fmla="*/ 161643 h 1896261"/>
                    <a:gd name="connsiteX7" fmla="*/ 1398872 w 2072067"/>
                    <a:gd name="connsiteY7" fmla="*/ 285909 h 1896261"/>
                    <a:gd name="connsiteX8" fmla="*/ 1585515 w 2072067"/>
                    <a:gd name="connsiteY8" fmla="*/ 344426 h 1896261"/>
                    <a:gd name="connsiteX9" fmla="*/ 1617946 w 2072067"/>
                    <a:gd name="connsiteY9" fmla="*/ 449495 h 1896261"/>
                    <a:gd name="connsiteX10" fmla="*/ 1720240 w 2072067"/>
                    <a:gd name="connsiteY10" fmla="*/ 551787 h 1896261"/>
                    <a:gd name="connsiteX11" fmla="*/ 1891522 w 2072067"/>
                    <a:gd name="connsiteY11" fmla="*/ 547030 h 1896261"/>
                    <a:gd name="connsiteX12" fmla="*/ 2046151 w 2072067"/>
                    <a:gd name="connsiteY12" fmla="*/ 594608 h 1896261"/>
                    <a:gd name="connsiteX13" fmla="*/ 2017606 w 2072067"/>
                    <a:gd name="connsiteY13" fmla="*/ 758752 h 1896261"/>
                    <a:gd name="connsiteX14" fmla="*/ 1974822 w 2072067"/>
                    <a:gd name="connsiteY14" fmla="*/ 933458 h 1896261"/>
                    <a:gd name="connsiteX15" fmla="*/ 1841500 w 2072067"/>
                    <a:gd name="connsiteY15" fmla="*/ 1029486 h 1896261"/>
                    <a:gd name="connsiteX16" fmla="*/ 1590675 w 2072067"/>
                    <a:gd name="connsiteY16" fmla="*/ 1239036 h 1896261"/>
                    <a:gd name="connsiteX17" fmla="*/ 1514475 w 2072067"/>
                    <a:gd name="connsiteY17" fmla="*/ 1305711 h 1896261"/>
                    <a:gd name="connsiteX18" fmla="*/ 1323975 w 2072067"/>
                    <a:gd name="connsiteY18" fmla="*/ 1518436 h 1896261"/>
                    <a:gd name="connsiteX19" fmla="*/ 1222375 w 2072067"/>
                    <a:gd name="connsiteY19" fmla="*/ 1737511 h 1896261"/>
                    <a:gd name="connsiteX20" fmla="*/ 1152525 w 2072067"/>
                    <a:gd name="connsiteY20" fmla="*/ 1896261 h 1896261"/>
                    <a:gd name="connsiteX21" fmla="*/ 0 w 2072067"/>
                    <a:gd name="connsiteY21" fmla="*/ 1407311 h 1896261"/>
                    <a:gd name="connsiteX0" fmla="*/ 0 w 2057975"/>
                    <a:gd name="connsiteY0" fmla="*/ 1407311 h 1896261"/>
                    <a:gd name="connsiteX1" fmla="*/ 184150 w 2057975"/>
                    <a:gd name="connsiteY1" fmla="*/ 1010436 h 1896261"/>
                    <a:gd name="connsiteX2" fmla="*/ 390525 w 2057975"/>
                    <a:gd name="connsiteY2" fmla="*/ 702461 h 1896261"/>
                    <a:gd name="connsiteX3" fmla="*/ 619125 w 2057975"/>
                    <a:gd name="connsiteY3" fmla="*/ 413536 h 1896261"/>
                    <a:gd name="connsiteX4" fmla="*/ 844550 w 2057975"/>
                    <a:gd name="connsiteY4" fmla="*/ 229386 h 1896261"/>
                    <a:gd name="connsiteX5" fmla="*/ 1125523 w 2057975"/>
                    <a:gd name="connsiteY5" fmla="*/ 0 h 1896261"/>
                    <a:gd name="connsiteX6" fmla="*/ 1193913 w 2057975"/>
                    <a:gd name="connsiteY6" fmla="*/ 161643 h 1896261"/>
                    <a:gd name="connsiteX7" fmla="*/ 1398872 w 2057975"/>
                    <a:gd name="connsiteY7" fmla="*/ 285909 h 1896261"/>
                    <a:gd name="connsiteX8" fmla="*/ 1585515 w 2057975"/>
                    <a:gd name="connsiteY8" fmla="*/ 344426 h 1896261"/>
                    <a:gd name="connsiteX9" fmla="*/ 1617946 w 2057975"/>
                    <a:gd name="connsiteY9" fmla="*/ 449495 h 1896261"/>
                    <a:gd name="connsiteX10" fmla="*/ 1720240 w 2057975"/>
                    <a:gd name="connsiteY10" fmla="*/ 551787 h 1896261"/>
                    <a:gd name="connsiteX11" fmla="*/ 1891522 w 2057975"/>
                    <a:gd name="connsiteY11" fmla="*/ 547030 h 1896261"/>
                    <a:gd name="connsiteX12" fmla="*/ 2046151 w 2057975"/>
                    <a:gd name="connsiteY12" fmla="*/ 594608 h 1896261"/>
                    <a:gd name="connsiteX13" fmla="*/ 2017606 w 2057975"/>
                    <a:gd name="connsiteY13" fmla="*/ 758752 h 1896261"/>
                    <a:gd name="connsiteX14" fmla="*/ 1974822 w 2057975"/>
                    <a:gd name="connsiteY14" fmla="*/ 933458 h 1896261"/>
                    <a:gd name="connsiteX15" fmla="*/ 1841500 w 2057975"/>
                    <a:gd name="connsiteY15" fmla="*/ 1029486 h 1896261"/>
                    <a:gd name="connsiteX16" fmla="*/ 1590675 w 2057975"/>
                    <a:gd name="connsiteY16" fmla="*/ 1239036 h 1896261"/>
                    <a:gd name="connsiteX17" fmla="*/ 1514475 w 2057975"/>
                    <a:gd name="connsiteY17" fmla="*/ 1305711 h 1896261"/>
                    <a:gd name="connsiteX18" fmla="*/ 1323975 w 2057975"/>
                    <a:gd name="connsiteY18" fmla="*/ 1518436 h 1896261"/>
                    <a:gd name="connsiteX19" fmla="*/ 1222375 w 2057975"/>
                    <a:gd name="connsiteY19" fmla="*/ 1737511 h 1896261"/>
                    <a:gd name="connsiteX20" fmla="*/ 1152525 w 2057975"/>
                    <a:gd name="connsiteY20" fmla="*/ 1896261 h 1896261"/>
                    <a:gd name="connsiteX21" fmla="*/ 0 w 2057975"/>
                    <a:gd name="connsiteY21" fmla="*/ 1407311 h 1896261"/>
                    <a:gd name="connsiteX0" fmla="*/ 0 w 2057975"/>
                    <a:gd name="connsiteY0" fmla="*/ 1407311 h 1896261"/>
                    <a:gd name="connsiteX1" fmla="*/ 184150 w 2057975"/>
                    <a:gd name="connsiteY1" fmla="*/ 1010436 h 1896261"/>
                    <a:gd name="connsiteX2" fmla="*/ 390525 w 2057975"/>
                    <a:gd name="connsiteY2" fmla="*/ 702461 h 1896261"/>
                    <a:gd name="connsiteX3" fmla="*/ 619125 w 2057975"/>
                    <a:gd name="connsiteY3" fmla="*/ 413536 h 1896261"/>
                    <a:gd name="connsiteX4" fmla="*/ 844550 w 2057975"/>
                    <a:gd name="connsiteY4" fmla="*/ 229386 h 1896261"/>
                    <a:gd name="connsiteX5" fmla="*/ 1125523 w 2057975"/>
                    <a:gd name="connsiteY5" fmla="*/ 0 h 1896261"/>
                    <a:gd name="connsiteX6" fmla="*/ 1193913 w 2057975"/>
                    <a:gd name="connsiteY6" fmla="*/ 161643 h 1896261"/>
                    <a:gd name="connsiteX7" fmla="*/ 1398872 w 2057975"/>
                    <a:gd name="connsiteY7" fmla="*/ 285909 h 1896261"/>
                    <a:gd name="connsiteX8" fmla="*/ 1585515 w 2057975"/>
                    <a:gd name="connsiteY8" fmla="*/ 344426 h 1896261"/>
                    <a:gd name="connsiteX9" fmla="*/ 1617946 w 2057975"/>
                    <a:gd name="connsiteY9" fmla="*/ 449495 h 1896261"/>
                    <a:gd name="connsiteX10" fmla="*/ 1720240 w 2057975"/>
                    <a:gd name="connsiteY10" fmla="*/ 551787 h 1896261"/>
                    <a:gd name="connsiteX11" fmla="*/ 1891522 w 2057975"/>
                    <a:gd name="connsiteY11" fmla="*/ 547030 h 1896261"/>
                    <a:gd name="connsiteX12" fmla="*/ 2046151 w 2057975"/>
                    <a:gd name="connsiteY12" fmla="*/ 594608 h 1896261"/>
                    <a:gd name="connsiteX13" fmla="*/ 2017606 w 2057975"/>
                    <a:gd name="connsiteY13" fmla="*/ 758752 h 1896261"/>
                    <a:gd name="connsiteX14" fmla="*/ 1974822 w 2057975"/>
                    <a:gd name="connsiteY14" fmla="*/ 933458 h 1896261"/>
                    <a:gd name="connsiteX15" fmla="*/ 1841500 w 2057975"/>
                    <a:gd name="connsiteY15" fmla="*/ 1029486 h 1896261"/>
                    <a:gd name="connsiteX16" fmla="*/ 1590675 w 2057975"/>
                    <a:gd name="connsiteY16" fmla="*/ 1239036 h 1896261"/>
                    <a:gd name="connsiteX17" fmla="*/ 1514475 w 2057975"/>
                    <a:gd name="connsiteY17" fmla="*/ 1305711 h 1896261"/>
                    <a:gd name="connsiteX18" fmla="*/ 1323975 w 2057975"/>
                    <a:gd name="connsiteY18" fmla="*/ 1518436 h 1896261"/>
                    <a:gd name="connsiteX19" fmla="*/ 1222375 w 2057975"/>
                    <a:gd name="connsiteY19" fmla="*/ 1737511 h 1896261"/>
                    <a:gd name="connsiteX20" fmla="*/ 1152525 w 2057975"/>
                    <a:gd name="connsiteY20" fmla="*/ 1896261 h 1896261"/>
                    <a:gd name="connsiteX21" fmla="*/ 0 w 2057975"/>
                    <a:gd name="connsiteY21" fmla="*/ 1407311 h 1896261"/>
                    <a:gd name="connsiteX0" fmla="*/ 0 w 2057975"/>
                    <a:gd name="connsiteY0" fmla="*/ 1407311 h 1896261"/>
                    <a:gd name="connsiteX1" fmla="*/ 184150 w 2057975"/>
                    <a:gd name="connsiteY1" fmla="*/ 1010436 h 1896261"/>
                    <a:gd name="connsiteX2" fmla="*/ 390525 w 2057975"/>
                    <a:gd name="connsiteY2" fmla="*/ 702461 h 1896261"/>
                    <a:gd name="connsiteX3" fmla="*/ 619125 w 2057975"/>
                    <a:gd name="connsiteY3" fmla="*/ 413536 h 1896261"/>
                    <a:gd name="connsiteX4" fmla="*/ 844550 w 2057975"/>
                    <a:gd name="connsiteY4" fmla="*/ 229386 h 1896261"/>
                    <a:gd name="connsiteX5" fmla="*/ 1125523 w 2057975"/>
                    <a:gd name="connsiteY5" fmla="*/ 0 h 1896261"/>
                    <a:gd name="connsiteX6" fmla="*/ 1222460 w 2057975"/>
                    <a:gd name="connsiteY6" fmla="*/ 137854 h 1896261"/>
                    <a:gd name="connsiteX7" fmla="*/ 1398872 w 2057975"/>
                    <a:gd name="connsiteY7" fmla="*/ 285909 h 1896261"/>
                    <a:gd name="connsiteX8" fmla="*/ 1585515 w 2057975"/>
                    <a:gd name="connsiteY8" fmla="*/ 344426 h 1896261"/>
                    <a:gd name="connsiteX9" fmla="*/ 1617946 w 2057975"/>
                    <a:gd name="connsiteY9" fmla="*/ 449495 h 1896261"/>
                    <a:gd name="connsiteX10" fmla="*/ 1720240 w 2057975"/>
                    <a:gd name="connsiteY10" fmla="*/ 551787 h 1896261"/>
                    <a:gd name="connsiteX11" fmla="*/ 1891522 w 2057975"/>
                    <a:gd name="connsiteY11" fmla="*/ 547030 h 1896261"/>
                    <a:gd name="connsiteX12" fmla="*/ 2046151 w 2057975"/>
                    <a:gd name="connsiteY12" fmla="*/ 594608 h 1896261"/>
                    <a:gd name="connsiteX13" fmla="*/ 2017606 w 2057975"/>
                    <a:gd name="connsiteY13" fmla="*/ 758752 h 1896261"/>
                    <a:gd name="connsiteX14" fmla="*/ 1974822 w 2057975"/>
                    <a:gd name="connsiteY14" fmla="*/ 933458 h 1896261"/>
                    <a:gd name="connsiteX15" fmla="*/ 1841500 w 2057975"/>
                    <a:gd name="connsiteY15" fmla="*/ 1029486 h 1896261"/>
                    <a:gd name="connsiteX16" fmla="*/ 1590675 w 2057975"/>
                    <a:gd name="connsiteY16" fmla="*/ 1239036 h 1896261"/>
                    <a:gd name="connsiteX17" fmla="*/ 1514475 w 2057975"/>
                    <a:gd name="connsiteY17" fmla="*/ 1305711 h 1896261"/>
                    <a:gd name="connsiteX18" fmla="*/ 1323975 w 2057975"/>
                    <a:gd name="connsiteY18" fmla="*/ 1518436 h 1896261"/>
                    <a:gd name="connsiteX19" fmla="*/ 1222375 w 2057975"/>
                    <a:gd name="connsiteY19" fmla="*/ 1737511 h 1896261"/>
                    <a:gd name="connsiteX20" fmla="*/ 1152525 w 2057975"/>
                    <a:gd name="connsiteY20" fmla="*/ 1896261 h 1896261"/>
                    <a:gd name="connsiteX21" fmla="*/ 0 w 2057975"/>
                    <a:gd name="connsiteY21" fmla="*/ 1407311 h 1896261"/>
                    <a:gd name="connsiteX0" fmla="*/ 0 w 2057975"/>
                    <a:gd name="connsiteY0" fmla="*/ 1407311 h 1896261"/>
                    <a:gd name="connsiteX1" fmla="*/ 184150 w 2057975"/>
                    <a:gd name="connsiteY1" fmla="*/ 1010436 h 1896261"/>
                    <a:gd name="connsiteX2" fmla="*/ 390525 w 2057975"/>
                    <a:gd name="connsiteY2" fmla="*/ 702461 h 1896261"/>
                    <a:gd name="connsiteX3" fmla="*/ 619125 w 2057975"/>
                    <a:gd name="connsiteY3" fmla="*/ 413536 h 1896261"/>
                    <a:gd name="connsiteX4" fmla="*/ 844550 w 2057975"/>
                    <a:gd name="connsiteY4" fmla="*/ 229386 h 1896261"/>
                    <a:gd name="connsiteX5" fmla="*/ 1125523 w 2057975"/>
                    <a:gd name="connsiteY5" fmla="*/ 0 h 1896261"/>
                    <a:gd name="connsiteX6" fmla="*/ 1231976 w 2057975"/>
                    <a:gd name="connsiteY6" fmla="*/ 128338 h 1896261"/>
                    <a:gd name="connsiteX7" fmla="*/ 1398872 w 2057975"/>
                    <a:gd name="connsiteY7" fmla="*/ 285909 h 1896261"/>
                    <a:gd name="connsiteX8" fmla="*/ 1585515 w 2057975"/>
                    <a:gd name="connsiteY8" fmla="*/ 344426 h 1896261"/>
                    <a:gd name="connsiteX9" fmla="*/ 1617946 w 2057975"/>
                    <a:gd name="connsiteY9" fmla="*/ 449495 h 1896261"/>
                    <a:gd name="connsiteX10" fmla="*/ 1720240 w 2057975"/>
                    <a:gd name="connsiteY10" fmla="*/ 551787 h 1896261"/>
                    <a:gd name="connsiteX11" fmla="*/ 1891522 w 2057975"/>
                    <a:gd name="connsiteY11" fmla="*/ 547030 h 1896261"/>
                    <a:gd name="connsiteX12" fmla="*/ 2046151 w 2057975"/>
                    <a:gd name="connsiteY12" fmla="*/ 594608 h 1896261"/>
                    <a:gd name="connsiteX13" fmla="*/ 2017606 w 2057975"/>
                    <a:gd name="connsiteY13" fmla="*/ 758752 h 1896261"/>
                    <a:gd name="connsiteX14" fmla="*/ 1974822 w 2057975"/>
                    <a:gd name="connsiteY14" fmla="*/ 933458 h 1896261"/>
                    <a:gd name="connsiteX15" fmla="*/ 1841500 w 2057975"/>
                    <a:gd name="connsiteY15" fmla="*/ 1029486 h 1896261"/>
                    <a:gd name="connsiteX16" fmla="*/ 1590675 w 2057975"/>
                    <a:gd name="connsiteY16" fmla="*/ 1239036 h 1896261"/>
                    <a:gd name="connsiteX17" fmla="*/ 1514475 w 2057975"/>
                    <a:gd name="connsiteY17" fmla="*/ 1305711 h 1896261"/>
                    <a:gd name="connsiteX18" fmla="*/ 1323975 w 2057975"/>
                    <a:gd name="connsiteY18" fmla="*/ 1518436 h 1896261"/>
                    <a:gd name="connsiteX19" fmla="*/ 1222375 w 2057975"/>
                    <a:gd name="connsiteY19" fmla="*/ 1737511 h 1896261"/>
                    <a:gd name="connsiteX20" fmla="*/ 1152525 w 2057975"/>
                    <a:gd name="connsiteY20" fmla="*/ 1896261 h 1896261"/>
                    <a:gd name="connsiteX21" fmla="*/ 0 w 2057975"/>
                    <a:gd name="connsiteY21" fmla="*/ 1407311 h 1896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057975" h="1896261">
                      <a:moveTo>
                        <a:pt x="0" y="1407311"/>
                      </a:moveTo>
                      <a:lnTo>
                        <a:pt x="184150" y="1010436"/>
                      </a:lnTo>
                      <a:lnTo>
                        <a:pt x="390525" y="702461"/>
                      </a:lnTo>
                      <a:lnTo>
                        <a:pt x="619125" y="413536"/>
                      </a:lnTo>
                      <a:lnTo>
                        <a:pt x="844550" y="229386"/>
                      </a:lnTo>
                      <a:lnTo>
                        <a:pt x="1125523" y="0"/>
                      </a:lnTo>
                      <a:lnTo>
                        <a:pt x="1231976" y="128338"/>
                      </a:lnTo>
                      <a:lnTo>
                        <a:pt x="1398872" y="285909"/>
                      </a:lnTo>
                      <a:lnTo>
                        <a:pt x="1585515" y="344426"/>
                      </a:lnTo>
                      <a:lnTo>
                        <a:pt x="1617946" y="449495"/>
                      </a:lnTo>
                      <a:lnTo>
                        <a:pt x="1720240" y="551787"/>
                      </a:lnTo>
                      <a:lnTo>
                        <a:pt x="1891522" y="547030"/>
                      </a:lnTo>
                      <a:lnTo>
                        <a:pt x="2046151" y="594608"/>
                      </a:lnTo>
                      <a:cubicBezTo>
                        <a:pt x="2074698" y="593815"/>
                        <a:pt x="2046153" y="600157"/>
                        <a:pt x="2017606" y="758752"/>
                      </a:cubicBezTo>
                      <a:cubicBezTo>
                        <a:pt x="1981928" y="920295"/>
                        <a:pt x="2006155" y="881199"/>
                        <a:pt x="1974822" y="933458"/>
                      </a:cubicBezTo>
                      <a:lnTo>
                        <a:pt x="1841500" y="1029486"/>
                      </a:lnTo>
                      <a:lnTo>
                        <a:pt x="1590675" y="1239036"/>
                      </a:lnTo>
                      <a:lnTo>
                        <a:pt x="1514475" y="1305711"/>
                      </a:lnTo>
                      <a:lnTo>
                        <a:pt x="1323975" y="1518436"/>
                      </a:lnTo>
                      <a:lnTo>
                        <a:pt x="1222375" y="1737511"/>
                      </a:lnTo>
                      <a:lnTo>
                        <a:pt x="1152525" y="1896261"/>
                      </a:lnTo>
                      <a:lnTo>
                        <a:pt x="0" y="1407311"/>
                      </a:lnTo>
                      <a:close/>
                    </a:path>
                  </a:pathLst>
                </a:custGeom>
                <a:noFill/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grpSp>
            <p:nvGrpSpPr>
              <p:cNvPr id="642" name="Group 641">
                <a:extLst>
                  <a:ext uri="{FF2B5EF4-FFF2-40B4-BE49-F238E27FC236}">
                    <a16:creationId xmlns:a16="http://schemas.microsoft.com/office/drawing/2014/main" id="{BE2245F8-9458-B86F-2BD5-D34D684AF3F8}"/>
                  </a:ext>
                </a:extLst>
              </p:cNvPr>
              <p:cNvGrpSpPr/>
              <p:nvPr/>
            </p:nvGrpSpPr>
            <p:grpSpPr>
              <a:xfrm>
                <a:off x="6657917" y="3467127"/>
                <a:ext cx="2189811" cy="2042324"/>
                <a:chOff x="6779048" y="3672625"/>
                <a:chExt cx="1440292" cy="1343286"/>
              </a:xfrm>
            </p:grpSpPr>
            <p:sp>
              <p:nvSpPr>
                <p:cNvPr id="561" name="Freeform: Shape 560">
                  <a:extLst>
                    <a:ext uri="{FF2B5EF4-FFF2-40B4-BE49-F238E27FC236}">
                      <a16:creationId xmlns:a16="http://schemas.microsoft.com/office/drawing/2014/main" id="{F5807147-3D86-141E-D099-77639DD35619}"/>
                    </a:ext>
                  </a:extLst>
                </p:cNvPr>
                <p:cNvSpPr/>
                <p:nvPr/>
              </p:nvSpPr>
              <p:spPr>
                <a:xfrm>
                  <a:off x="6779048" y="3672625"/>
                  <a:ext cx="1440292" cy="1343286"/>
                </a:xfrm>
                <a:custGeom>
                  <a:avLst/>
                  <a:gdLst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11250 w 2584450"/>
                    <a:gd name="connsiteY5" fmla="*/ 523875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11250 w 2584450"/>
                    <a:gd name="connsiteY5" fmla="*/ 523875 h 2413000"/>
                    <a:gd name="connsiteX6" fmla="*/ 1308100 w 2584450"/>
                    <a:gd name="connsiteY6" fmla="*/ 400050 h 2413000"/>
                    <a:gd name="connsiteX7" fmla="*/ 1370325 w 2584450"/>
                    <a:gd name="connsiteY7" fmla="*/ 445812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101901 h 2012950"/>
                    <a:gd name="connsiteX9" fmla="*/ 2584450 w 2584450"/>
                    <a:gd name="connsiteY9" fmla="*/ 688975 h 2012950"/>
                    <a:gd name="connsiteX10" fmla="*/ 2270125 w 2584450"/>
                    <a:gd name="connsiteY10" fmla="*/ 860425 h 2012950"/>
                    <a:gd name="connsiteX11" fmla="*/ 1946275 w 2584450"/>
                    <a:gd name="connsiteY11" fmla="*/ 1066800 h 2012950"/>
                    <a:gd name="connsiteX12" fmla="*/ 1841500 w 2584450"/>
                    <a:gd name="connsiteY12" fmla="*/ 1146175 h 2012950"/>
                    <a:gd name="connsiteX13" fmla="*/ 1590675 w 2584450"/>
                    <a:gd name="connsiteY13" fmla="*/ 1355725 h 2012950"/>
                    <a:gd name="connsiteX14" fmla="*/ 1514475 w 2584450"/>
                    <a:gd name="connsiteY14" fmla="*/ 1422400 h 2012950"/>
                    <a:gd name="connsiteX15" fmla="*/ 1323975 w 2584450"/>
                    <a:gd name="connsiteY15" fmla="*/ 1635125 h 2012950"/>
                    <a:gd name="connsiteX16" fmla="*/ 1222375 w 2584450"/>
                    <a:gd name="connsiteY16" fmla="*/ 1854200 h 2012950"/>
                    <a:gd name="connsiteX17" fmla="*/ 1152525 w 2584450"/>
                    <a:gd name="connsiteY17" fmla="*/ 2012950 h 2012950"/>
                    <a:gd name="connsiteX18" fmla="*/ 0 w 2584450"/>
                    <a:gd name="connsiteY18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94764 h 2012950"/>
                    <a:gd name="connsiteX9" fmla="*/ 2584450 w 2584450"/>
                    <a:gd name="connsiteY9" fmla="*/ 688975 h 2012950"/>
                    <a:gd name="connsiteX10" fmla="*/ 2270125 w 2584450"/>
                    <a:gd name="connsiteY10" fmla="*/ 860425 h 2012950"/>
                    <a:gd name="connsiteX11" fmla="*/ 1946275 w 2584450"/>
                    <a:gd name="connsiteY11" fmla="*/ 1066800 h 2012950"/>
                    <a:gd name="connsiteX12" fmla="*/ 1841500 w 2584450"/>
                    <a:gd name="connsiteY12" fmla="*/ 1146175 h 2012950"/>
                    <a:gd name="connsiteX13" fmla="*/ 1590675 w 2584450"/>
                    <a:gd name="connsiteY13" fmla="*/ 1355725 h 2012950"/>
                    <a:gd name="connsiteX14" fmla="*/ 1514475 w 2584450"/>
                    <a:gd name="connsiteY14" fmla="*/ 1422400 h 2012950"/>
                    <a:gd name="connsiteX15" fmla="*/ 1323975 w 2584450"/>
                    <a:gd name="connsiteY15" fmla="*/ 1635125 h 2012950"/>
                    <a:gd name="connsiteX16" fmla="*/ 1222375 w 2584450"/>
                    <a:gd name="connsiteY16" fmla="*/ 1854200 h 2012950"/>
                    <a:gd name="connsiteX17" fmla="*/ 1152525 w 2584450"/>
                    <a:gd name="connsiteY17" fmla="*/ 2012950 h 2012950"/>
                    <a:gd name="connsiteX18" fmla="*/ 0 w 2584450"/>
                    <a:gd name="connsiteY18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94764 h 2012950"/>
                    <a:gd name="connsiteX9" fmla="*/ 1507598 w 2584450"/>
                    <a:gd name="connsiteY9" fmla="*/ 95156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94764 h 2012950"/>
                    <a:gd name="connsiteX9" fmla="*/ 1555176 w 2584450"/>
                    <a:gd name="connsiteY9" fmla="*/ 280712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497495 w 2584450"/>
                    <a:gd name="connsiteY8" fmla="*/ 94764 h 2012950"/>
                    <a:gd name="connsiteX9" fmla="*/ 1569450 w 2584450"/>
                    <a:gd name="connsiteY9" fmla="*/ 249785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69450 w 2584450"/>
                    <a:gd name="connsiteY9" fmla="*/ 249785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2584450 w 2584450"/>
                    <a:gd name="connsiteY10" fmla="*/ 688975 h 2012950"/>
                    <a:gd name="connsiteX11" fmla="*/ 2270125 w 2584450"/>
                    <a:gd name="connsiteY11" fmla="*/ 860425 h 2012950"/>
                    <a:gd name="connsiteX12" fmla="*/ 1946275 w 2584450"/>
                    <a:gd name="connsiteY12" fmla="*/ 1066800 h 2012950"/>
                    <a:gd name="connsiteX13" fmla="*/ 1841500 w 2584450"/>
                    <a:gd name="connsiteY13" fmla="*/ 1146175 h 2012950"/>
                    <a:gd name="connsiteX14" fmla="*/ 1590675 w 2584450"/>
                    <a:gd name="connsiteY14" fmla="*/ 1355725 h 2012950"/>
                    <a:gd name="connsiteX15" fmla="*/ 1514475 w 2584450"/>
                    <a:gd name="connsiteY15" fmla="*/ 1422400 h 2012950"/>
                    <a:gd name="connsiteX16" fmla="*/ 1323975 w 2584450"/>
                    <a:gd name="connsiteY16" fmla="*/ 1635125 h 2012950"/>
                    <a:gd name="connsiteX17" fmla="*/ 1222375 w 2584450"/>
                    <a:gd name="connsiteY17" fmla="*/ 1854200 h 2012950"/>
                    <a:gd name="connsiteX18" fmla="*/ 1152525 w 2584450"/>
                    <a:gd name="connsiteY18" fmla="*/ 2012950 h 2012950"/>
                    <a:gd name="connsiteX19" fmla="*/ 0 w 2584450"/>
                    <a:gd name="connsiteY1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59848 w 2584450"/>
                    <a:gd name="connsiteY10" fmla="*/ 302121 h 2012950"/>
                    <a:gd name="connsiteX11" fmla="*/ 2584450 w 2584450"/>
                    <a:gd name="connsiteY11" fmla="*/ 688975 h 2012950"/>
                    <a:gd name="connsiteX12" fmla="*/ 2270125 w 2584450"/>
                    <a:gd name="connsiteY12" fmla="*/ 860425 h 2012950"/>
                    <a:gd name="connsiteX13" fmla="*/ 1946275 w 2584450"/>
                    <a:gd name="connsiteY13" fmla="*/ 1066800 h 2012950"/>
                    <a:gd name="connsiteX14" fmla="*/ 1841500 w 2584450"/>
                    <a:gd name="connsiteY14" fmla="*/ 1146175 h 2012950"/>
                    <a:gd name="connsiteX15" fmla="*/ 1590675 w 2584450"/>
                    <a:gd name="connsiteY15" fmla="*/ 1355725 h 2012950"/>
                    <a:gd name="connsiteX16" fmla="*/ 1514475 w 2584450"/>
                    <a:gd name="connsiteY16" fmla="*/ 1422400 h 2012950"/>
                    <a:gd name="connsiteX17" fmla="*/ 1323975 w 2584450"/>
                    <a:gd name="connsiteY17" fmla="*/ 1635125 h 2012950"/>
                    <a:gd name="connsiteX18" fmla="*/ 1222375 w 2584450"/>
                    <a:gd name="connsiteY18" fmla="*/ 1854200 h 2012950"/>
                    <a:gd name="connsiteX19" fmla="*/ 1152525 w 2584450"/>
                    <a:gd name="connsiteY19" fmla="*/ 2012950 h 2012950"/>
                    <a:gd name="connsiteX20" fmla="*/ 0 w 2584450"/>
                    <a:gd name="connsiteY20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2584450 w 2584450"/>
                    <a:gd name="connsiteY11" fmla="*/ 688975 h 2012950"/>
                    <a:gd name="connsiteX12" fmla="*/ 2270125 w 2584450"/>
                    <a:gd name="connsiteY12" fmla="*/ 860425 h 2012950"/>
                    <a:gd name="connsiteX13" fmla="*/ 1946275 w 2584450"/>
                    <a:gd name="connsiteY13" fmla="*/ 1066800 h 2012950"/>
                    <a:gd name="connsiteX14" fmla="*/ 1841500 w 2584450"/>
                    <a:gd name="connsiteY14" fmla="*/ 1146175 h 2012950"/>
                    <a:gd name="connsiteX15" fmla="*/ 1590675 w 2584450"/>
                    <a:gd name="connsiteY15" fmla="*/ 1355725 h 2012950"/>
                    <a:gd name="connsiteX16" fmla="*/ 1514475 w 2584450"/>
                    <a:gd name="connsiteY16" fmla="*/ 1422400 h 2012950"/>
                    <a:gd name="connsiteX17" fmla="*/ 1323975 w 2584450"/>
                    <a:gd name="connsiteY17" fmla="*/ 1635125 h 2012950"/>
                    <a:gd name="connsiteX18" fmla="*/ 1222375 w 2584450"/>
                    <a:gd name="connsiteY18" fmla="*/ 1854200 h 2012950"/>
                    <a:gd name="connsiteX19" fmla="*/ 1152525 w 2584450"/>
                    <a:gd name="connsiteY19" fmla="*/ 2012950 h 2012950"/>
                    <a:gd name="connsiteX20" fmla="*/ 0 w 2584450"/>
                    <a:gd name="connsiteY20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83552 w 2584450"/>
                    <a:gd name="connsiteY11" fmla="*/ 349699 h 2012950"/>
                    <a:gd name="connsiteX12" fmla="*/ 2584450 w 2584450"/>
                    <a:gd name="connsiteY12" fmla="*/ 688975 h 2012950"/>
                    <a:gd name="connsiteX13" fmla="*/ 2270125 w 2584450"/>
                    <a:gd name="connsiteY13" fmla="*/ 860425 h 2012950"/>
                    <a:gd name="connsiteX14" fmla="*/ 1946275 w 2584450"/>
                    <a:gd name="connsiteY14" fmla="*/ 1066800 h 2012950"/>
                    <a:gd name="connsiteX15" fmla="*/ 1841500 w 2584450"/>
                    <a:gd name="connsiteY15" fmla="*/ 1146175 h 2012950"/>
                    <a:gd name="connsiteX16" fmla="*/ 1590675 w 2584450"/>
                    <a:gd name="connsiteY16" fmla="*/ 1355725 h 2012950"/>
                    <a:gd name="connsiteX17" fmla="*/ 1514475 w 2584450"/>
                    <a:gd name="connsiteY17" fmla="*/ 1422400 h 2012950"/>
                    <a:gd name="connsiteX18" fmla="*/ 1323975 w 2584450"/>
                    <a:gd name="connsiteY18" fmla="*/ 1635125 h 2012950"/>
                    <a:gd name="connsiteX19" fmla="*/ 1222375 w 2584450"/>
                    <a:gd name="connsiteY19" fmla="*/ 1854200 h 2012950"/>
                    <a:gd name="connsiteX20" fmla="*/ 1152525 w 2584450"/>
                    <a:gd name="connsiteY20" fmla="*/ 2012950 h 2012950"/>
                    <a:gd name="connsiteX21" fmla="*/ 0 w 2584450"/>
                    <a:gd name="connsiteY21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2584450 w 2584450"/>
                    <a:gd name="connsiteY12" fmla="*/ 688975 h 2012950"/>
                    <a:gd name="connsiteX13" fmla="*/ 2270125 w 2584450"/>
                    <a:gd name="connsiteY13" fmla="*/ 860425 h 2012950"/>
                    <a:gd name="connsiteX14" fmla="*/ 1946275 w 2584450"/>
                    <a:gd name="connsiteY14" fmla="*/ 1066800 h 2012950"/>
                    <a:gd name="connsiteX15" fmla="*/ 1841500 w 2584450"/>
                    <a:gd name="connsiteY15" fmla="*/ 1146175 h 2012950"/>
                    <a:gd name="connsiteX16" fmla="*/ 1590675 w 2584450"/>
                    <a:gd name="connsiteY16" fmla="*/ 1355725 h 2012950"/>
                    <a:gd name="connsiteX17" fmla="*/ 1514475 w 2584450"/>
                    <a:gd name="connsiteY17" fmla="*/ 1422400 h 2012950"/>
                    <a:gd name="connsiteX18" fmla="*/ 1323975 w 2584450"/>
                    <a:gd name="connsiteY18" fmla="*/ 1635125 h 2012950"/>
                    <a:gd name="connsiteX19" fmla="*/ 1222375 w 2584450"/>
                    <a:gd name="connsiteY19" fmla="*/ 1854200 h 2012950"/>
                    <a:gd name="connsiteX20" fmla="*/ 1152525 w 2584450"/>
                    <a:gd name="connsiteY20" fmla="*/ 2012950 h 2012950"/>
                    <a:gd name="connsiteX21" fmla="*/ 0 w 2584450"/>
                    <a:gd name="connsiteY21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831130 w 2584450"/>
                    <a:gd name="connsiteY12" fmla="*/ 363973 h 2012950"/>
                    <a:gd name="connsiteX13" fmla="*/ 2584450 w 2584450"/>
                    <a:gd name="connsiteY13" fmla="*/ 688975 h 2012950"/>
                    <a:gd name="connsiteX14" fmla="*/ 2270125 w 2584450"/>
                    <a:gd name="connsiteY14" fmla="*/ 860425 h 2012950"/>
                    <a:gd name="connsiteX15" fmla="*/ 1946275 w 2584450"/>
                    <a:gd name="connsiteY15" fmla="*/ 1066800 h 2012950"/>
                    <a:gd name="connsiteX16" fmla="*/ 1841500 w 2584450"/>
                    <a:gd name="connsiteY16" fmla="*/ 1146175 h 2012950"/>
                    <a:gd name="connsiteX17" fmla="*/ 1590675 w 2584450"/>
                    <a:gd name="connsiteY17" fmla="*/ 1355725 h 2012950"/>
                    <a:gd name="connsiteX18" fmla="*/ 1514475 w 2584450"/>
                    <a:gd name="connsiteY18" fmla="*/ 1422400 h 2012950"/>
                    <a:gd name="connsiteX19" fmla="*/ 1323975 w 2584450"/>
                    <a:gd name="connsiteY19" fmla="*/ 1635125 h 2012950"/>
                    <a:gd name="connsiteX20" fmla="*/ 1222375 w 2584450"/>
                    <a:gd name="connsiteY20" fmla="*/ 1854200 h 2012950"/>
                    <a:gd name="connsiteX21" fmla="*/ 1152525 w 2584450"/>
                    <a:gd name="connsiteY21" fmla="*/ 2012950 h 2012950"/>
                    <a:gd name="connsiteX22" fmla="*/ 0 w 2584450"/>
                    <a:gd name="connsiteY22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97825 w 2584450"/>
                    <a:gd name="connsiteY12" fmla="*/ 404415 h 2012950"/>
                    <a:gd name="connsiteX13" fmla="*/ 2584450 w 2584450"/>
                    <a:gd name="connsiteY13" fmla="*/ 688975 h 2012950"/>
                    <a:gd name="connsiteX14" fmla="*/ 2270125 w 2584450"/>
                    <a:gd name="connsiteY14" fmla="*/ 860425 h 2012950"/>
                    <a:gd name="connsiteX15" fmla="*/ 1946275 w 2584450"/>
                    <a:gd name="connsiteY15" fmla="*/ 1066800 h 2012950"/>
                    <a:gd name="connsiteX16" fmla="*/ 1841500 w 2584450"/>
                    <a:gd name="connsiteY16" fmla="*/ 1146175 h 2012950"/>
                    <a:gd name="connsiteX17" fmla="*/ 1590675 w 2584450"/>
                    <a:gd name="connsiteY17" fmla="*/ 1355725 h 2012950"/>
                    <a:gd name="connsiteX18" fmla="*/ 1514475 w 2584450"/>
                    <a:gd name="connsiteY18" fmla="*/ 1422400 h 2012950"/>
                    <a:gd name="connsiteX19" fmla="*/ 1323975 w 2584450"/>
                    <a:gd name="connsiteY19" fmla="*/ 1635125 h 2012950"/>
                    <a:gd name="connsiteX20" fmla="*/ 1222375 w 2584450"/>
                    <a:gd name="connsiteY20" fmla="*/ 1854200 h 2012950"/>
                    <a:gd name="connsiteX21" fmla="*/ 1152525 w 2584450"/>
                    <a:gd name="connsiteY21" fmla="*/ 2012950 h 2012950"/>
                    <a:gd name="connsiteX22" fmla="*/ 0 w 2584450"/>
                    <a:gd name="connsiteY22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2584450 w 2584450"/>
                    <a:gd name="connsiteY13" fmla="*/ 688975 h 2012950"/>
                    <a:gd name="connsiteX14" fmla="*/ 2270125 w 2584450"/>
                    <a:gd name="connsiteY14" fmla="*/ 860425 h 2012950"/>
                    <a:gd name="connsiteX15" fmla="*/ 1946275 w 2584450"/>
                    <a:gd name="connsiteY15" fmla="*/ 1066800 h 2012950"/>
                    <a:gd name="connsiteX16" fmla="*/ 1841500 w 2584450"/>
                    <a:gd name="connsiteY16" fmla="*/ 1146175 h 2012950"/>
                    <a:gd name="connsiteX17" fmla="*/ 1590675 w 2584450"/>
                    <a:gd name="connsiteY17" fmla="*/ 1355725 h 2012950"/>
                    <a:gd name="connsiteX18" fmla="*/ 1514475 w 2584450"/>
                    <a:gd name="connsiteY18" fmla="*/ 1422400 h 2012950"/>
                    <a:gd name="connsiteX19" fmla="*/ 1323975 w 2584450"/>
                    <a:gd name="connsiteY19" fmla="*/ 1635125 h 2012950"/>
                    <a:gd name="connsiteX20" fmla="*/ 1222375 w 2584450"/>
                    <a:gd name="connsiteY20" fmla="*/ 1854200 h 2012950"/>
                    <a:gd name="connsiteX21" fmla="*/ 1152525 w 2584450"/>
                    <a:gd name="connsiteY21" fmla="*/ 2012950 h 2012950"/>
                    <a:gd name="connsiteX22" fmla="*/ 0 w 2584450"/>
                    <a:gd name="connsiteY22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62055 w 2584450"/>
                    <a:gd name="connsiteY13" fmla="*/ 418688 h 2012950"/>
                    <a:gd name="connsiteX14" fmla="*/ 2584450 w 2584450"/>
                    <a:gd name="connsiteY14" fmla="*/ 688975 h 2012950"/>
                    <a:gd name="connsiteX15" fmla="*/ 2270125 w 2584450"/>
                    <a:gd name="connsiteY15" fmla="*/ 860425 h 2012950"/>
                    <a:gd name="connsiteX16" fmla="*/ 1946275 w 2584450"/>
                    <a:gd name="connsiteY16" fmla="*/ 1066800 h 2012950"/>
                    <a:gd name="connsiteX17" fmla="*/ 1841500 w 2584450"/>
                    <a:gd name="connsiteY17" fmla="*/ 1146175 h 2012950"/>
                    <a:gd name="connsiteX18" fmla="*/ 1590675 w 2584450"/>
                    <a:gd name="connsiteY18" fmla="*/ 1355725 h 2012950"/>
                    <a:gd name="connsiteX19" fmla="*/ 1514475 w 2584450"/>
                    <a:gd name="connsiteY19" fmla="*/ 1422400 h 2012950"/>
                    <a:gd name="connsiteX20" fmla="*/ 1323975 w 2584450"/>
                    <a:gd name="connsiteY20" fmla="*/ 1635125 h 2012950"/>
                    <a:gd name="connsiteX21" fmla="*/ 1222375 w 2584450"/>
                    <a:gd name="connsiteY21" fmla="*/ 1854200 h 2012950"/>
                    <a:gd name="connsiteX22" fmla="*/ 1152525 w 2584450"/>
                    <a:gd name="connsiteY22" fmla="*/ 2012950 h 2012950"/>
                    <a:gd name="connsiteX23" fmla="*/ 0 w 2584450"/>
                    <a:gd name="connsiteY23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2584450 w 2584450"/>
                    <a:gd name="connsiteY14" fmla="*/ 688975 h 2012950"/>
                    <a:gd name="connsiteX15" fmla="*/ 2270125 w 2584450"/>
                    <a:gd name="connsiteY15" fmla="*/ 860425 h 2012950"/>
                    <a:gd name="connsiteX16" fmla="*/ 1946275 w 2584450"/>
                    <a:gd name="connsiteY16" fmla="*/ 1066800 h 2012950"/>
                    <a:gd name="connsiteX17" fmla="*/ 1841500 w 2584450"/>
                    <a:gd name="connsiteY17" fmla="*/ 1146175 h 2012950"/>
                    <a:gd name="connsiteX18" fmla="*/ 1590675 w 2584450"/>
                    <a:gd name="connsiteY18" fmla="*/ 1355725 h 2012950"/>
                    <a:gd name="connsiteX19" fmla="*/ 1514475 w 2584450"/>
                    <a:gd name="connsiteY19" fmla="*/ 1422400 h 2012950"/>
                    <a:gd name="connsiteX20" fmla="*/ 1323975 w 2584450"/>
                    <a:gd name="connsiteY20" fmla="*/ 1635125 h 2012950"/>
                    <a:gd name="connsiteX21" fmla="*/ 1222375 w 2584450"/>
                    <a:gd name="connsiteY21" fmla="*/ 1854200 h 2012950"/>
                    <a:gd name="connsiteX22" fmla="*/ 1152525 w 2584450"/>
                    <a:gd name="connsiteY22" fmla="*/ 2012950 h 2012950"/>
                    <a:gd name="connsiteX23" fmla="*/ 0 w 2584450"/>
                    <a:gd name="connsiteY23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907255 w 2584450"/>
                    <a:gd name="connsiteY14" fmla="*/ 485298 h 2012950"/>
                    <a:gd name="connsiteX15" fmla="*/ 2584450 w 2584450"/>
                    <a:gd name="connsiteY15" fmla="*/ 688975 h 2012950"/>
                    <a:gd name="connsiteX16" fmla="*/ 2270125 w 2584450"/>
                    <a:gd name="connsiteY16" fmla="*/ 860425 h 2012950"/>
                    <a:gd name="connsiteX17" fmla="*/ 1946275 w 2584450"/>
                    <a:gd name="connsiteY17" fmla="*/ 1066800 h 2012950"/>
                    <a:gd name="connsiteX18" fmla="*/ 1841500 w 2584450"/>
                    <a:gd name="connsiteY18" fmla="*/ 1146175 h 2012950"/>
                    <a:gd name="connsiteX19" fmla="*/ 1590675 w 2584450"/>
                    <a:gd name="connsiteY19" fmla="*/ 1355725 h 2012950"/>
                    <a:gd name="connsiteX20" fmla="*/ 1514475 w 2584450"/>
                    <a:gd name="connsiteY20" fmla="*/ 1422400 h 2012950"/>
                    <a:gd name="connsiteX21" fmla="*/ 1323975 w 2584450"/>
                    <a:gd name="connsiteY21" fmla="*/ 1635125 h 2012950"/>
                    <a:gd name="connsiteX22" fmla="*/ 1222375 w 2584450"/>
                    <a:gd name="connsiteY22" fmla="*/ 1854200 h 2012950"/>
                    <a:gd name="connsiteX23" fmla="*/ 1152525 w 2584450"/>
                    <a:gd name="connsiteY23" fmla="*/ 2012950 h 2012950"/>
                    <a:gd name="connsiteX24" fmla="*/ 0 w 2584450"/>
                    <a:gd name="connsiteY24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2584450 w 2584450"/>
                    <a:gd name="connsiteY15" fmla="*/ 688975 h 2012950"/>
                    <a:gd name="connsiteX16" fmla="*/ 2270125 w 2584450"/>
                    <a:gd name="connsiteY16" fmla="*/ 860425 h 2012950"/>
                    <a:gd name="connsiteX17" fmla="*/ 1946275 w 2584450"/>
                    <a:gd name="connsiteY17" fmla="*/ 1066800 h 2012950"/>
                    <a:gd name="connsiteX18" fmla="*/ 1841500 w 2584450"/>
                    <a:gd name="connsiteY18" fmla="*/ 1146175 h 2012950"/>
                    <a:gd name="connsiteX19" fmla="*/ 1590675 w 2584450"/>
                    <a:gd name="connsiteY19" fmla="*/ 1355725 h 2012950"/>
                    <a:gd name="connsiteX20" fmla="*/ 1514475 w 2584450"/>
                    <a:gd name="connsiteY20" fmla="*/ 1422400 h 2012950"/>
                    <a:gd name="connsiteX21" fmla="*/ 1323975 w 2584450"/>
                    <a:gd name="connsiteY21" fmla="*/ 1635125 h 2012950"/>
                    <a:gd name="connsiteX22" fmla="*/ 1222375 w 2584450"/>
                    <a:gd name="connsiteY22" fmla="*/ 1854200 h 2012950"/>
                    <a:gd name="connsiteX23" fmla="*/ 1152525 w 2584450"/>
                    <a:gd name="connsiteY23" fmla="*/ 2012950 h 2012950"/>
                    <a:gd name="connsiteX24" fmla="*/ 0 w 2584450"/>
                    <a:gd name="connsiteY24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935802 w 2584450"/>
                    <a:gd name="connsiteY15" fmla="*/ 599486 h 2012950"/>
                    <a:gd name="connsiteX16" fmla="*/ 2584450 w 2584450"/>
                    <a:gd name="connsiteY16" fmla="*/ 688975 h 2012950"/>
                    <a:gd name="connsiteX17" fmla="*/ 2270125 w 2584450"/>
                    <a:gd name="connsiteY17" fmla="*/ 860425 h 2012950"/>
                    <a:gd name="connsiteX18" fmla="*/ 1946275 w 2584450"/>
                    <a:gd name="connsiteY18" fmla="*/ 1066800 h 2012950"/>
                    <a:gd name="connsiteX19" fmla="*/ 1841500 w 2584450"/>
                    <a:gd name="connsiteY19" fmla="*/ 1146175 h 2012950"/>
                    <a:gd name="connsiteX20" fmla="*/ 1590675 w 2584450"/>
                    <a:gd name="connsiteY20" fmla="*/ 1355725 h 2012950"/>
                    <a:gd name="connsiteX21" fmla="*/ 1514475 w 2584450"/>
                    <a:gd name="connsiteY21" fmla="*/ 1422400 h 2012950"/>
                    <a:gd name="connsiteX22" fmla="*/ 1323975 w 2584450"/>
                    <a:gd name="connsiteY22" fmla="*/ 1635125 h 2012950"/>
                    <a:gd name="connsiteX23" fmla="*/ 1222375 w 2584450"/>
                    <a:gd name="connsiteY23" fmla="*/ 1854200 h 2012950"/>
                    <a:gd name="connsiteX24" fmla="*/ 1152525 w 2584450"/>
                    <a:gd name="connsiteY24" fmla="*/ 2012950 h 2012950"/>
                    <a:gd name="connsiteX25" fmla="*/ 0 w 2584450"/>
                    <a:gd name="connsiteY25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2584450 w 2584450"/>
                    <a:gd name="connsiteY16" fmla="*/ 688975 h 2012950"/>
                    <a:gd name="connsiteX17" fmla="*/ 2270125 w 2584450"/>
                    <a:gd name="connsiteY17" fmla="*/ 860425 h 2012950"/>
                    <a:gd name="connsiteX18" fmla="*/ 1946275 w 2584450"/>
                    <a:gd name="connsiteY18" fmla="*/ 1066800 h 2012950"/>
                    <a:gd name="connsiteX19" fmla="*/ 1841500 w 2584450"/>
                    <a:gd name="connsiteY19" fmla="*/ 1146175 h 2012950"/>
                    <a:gd name="connsiteX20" fmla="*/ 1590675 w 2584450"/>
                    <a:gd name="connsiteY20" fmla="*/ 1355725 h 2012950"/>
                    <a:gd name="connsiteX21" fmla="*/ 1514475 w 2584450"/>
                    <a:gd name="connsiteY21" fmla="*/ 1422400 h 2012950"/>
                    <a:gd name="connsiteX22" fmla="*/ 1323975 w 2584450"/>
                    <a:gd name="connsiteY22" fmla="*/ 1635125 h 2012950"/>
                    <a:gd name="connsiteX23" fmla="*/ 1222375 w 2584450"/>
                    <a:gd name="connsiteY23" fmla="*/ 1854200 h 2012950"/>
                    <a:gd name="connsiteX24" fmla="*/ 1152525 w 2584450"/>
                    <a:gd name="connsiteY24" fmla="*/ 2012950 h 2012950"/>
                    <a:gd name="connsiteX25" fmla="*/ 0 w 2584450"/>
                    <a:gd name="connsiteY25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2007169 w 2584450"/>
                    <a:gd name="connsiteY16" fmla="*/ 675611 h 2012950"/>
                    <a:gd name="connsiteX17" fmla="*/ 2584450 w 2584450"/>
                    <a:gd name="connsiteY17" fmla="*/ 688975 h 2012950"/>
                    <a:gd name="connsiteX18" fmla="*/ 2270125 w 2584450"/>
                    <a:gd name="connsiteY18" fmla="*/ 860425 h 2012950"/>
                    <a:gd name="connsiteX19" fmla="*/ 1946275 w 2584450"/>
                    <a:gd name="connsiteY19" fmla="*/ 1066800 h 2012950"/>
                    <a:gd name="connsiteX20" fmla="*/ 1841500 w 2584450"/>
                    <a:gd name="connsiteY20" fmla="*/ 1146175 h 2012950"/>
                    <a:gd name="connsiteX21" fmla="*/ 1590675 w 2584450"/>
                    <a:gd name="connsiteY21" fmla="*/ 1355725 h 2012950"/>
                    <a:gd name="connsiteX22" fmla="*/ 1514475 w 2584450"/>
                    <a:gd name="connsiteY22" fmla="*/ 1422400 h 2012950"/>
                    <a:gd name="connsiteX23" fmla="*/ 1323975 w 2584450"/>
                    <a:gd name="connsiteY23" fmla="*/ 1635125 h 2012950"/>
                    <a:gd name="connsiteX24" fmla="*/ 1222375 w 2584450"/>
                    <a:gd name="connsiteY24" fmla="*/ 1854200 h 2012950"/>
                    <a:gd name="connsiteX25" fmla="*/ 1152525 w 2584450"/>
                    <a:gd name="connsiteY25" fmla="*/ 2012950 h 2012950"/>
                    <a:gd name="connsiteX26" fmla="*/ 0 w 2584450"/>
                    <a:gd name="connsiteY26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2584450 w 2584450"/>
                    <a:gd name="connsiteY17" fmla="*/ 688975 h 2012950"/>
                    <a:gd name="connsiteX18" fmla="*/ 2270125 w 2584450"/>
                    <a:gd name="connsiteY18" fmla="*/ 860425 h 2012950"/>
                    <a:gd name="connsiteX19" fmla="*/ 1946275 w 2584450"/>
                    <a:gd name="connsiteY19" fmla="*/ 1066800 h 2012950"/>
                    <a:gd name="connsiteX20" fmla="*/ 1841500 w 2584450"/>
                    <a:gd name="connsiteY20" fmla="*/ 1146175 h 2012950"/>
                    <a:gd name="connsiteX21" fmla="*/ 1590675 w 2584450"/>
                    <a:gd name="connsiteY21" fmla="*/ 1355725 h 2012950"/>
                    <a:gd name="connsiteX22" fmla="*/ 1514475 w 2584450"/>
                    <a:gd name="connsiteY22" fmla="*/ 1422400 h 2012950"/>
                    <a:gd name="connsiteX23" fmla="*/ 1323975 w 2584450"/>
                    <a:gd name="connsiteY23" fmla="*/ 1635125 h 2012950"/>
                    <a:gd name="connsiteX24" fmla="*/ 1222375 w 2584450"/>
                    <a:gd name="connsiteY24" fmla="*/ 1854200 h 2012950"/>
                    <a:gd name="connsiteX25" fmla="*/ 1152525 w 2584450"/>
                    <a:gd name="connsiteY25" fmla="*/ 2012950 h 2012950"/>
                    <a:gd name="connsiteX26" fmla="*/ 0 w 2584450"/>
                    <a:gd name="connsiteY26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2002412 w 2584450"/>
                    <a:gd name="connsiteY17" fmla="*/ 735083 h 2012950"/>
                    <a:gd name="connsiteX18" fmla="*/ 2584450 w 2584450"/>
                    <a:gd name="connsiteY18" fmla="*/ 688975 h 2012950"/>
                    <a:gd name="connsiteX19" fmla="*/ 2270125 w 2584450"/>
                    <a:gd name="connsiteY19" fmla="*/ 860425 h 2012950"/>
                    <a:gd name="connsiteX20" fmla="*/ 1946275 w 2584450"/>
                    <a:gd name="connsiteY20" fmla="*/ 1066800 h 2012950"/>
                    <a:gd name="connsiteX21" fmla="*/ 1841500 w 2584450"/>
                    <a:gd name="connsiteY21" fmla="*/ 1146175 h 2012950"/>
                    <a:gd name="connsiteX22" fmla="*/ 1590675 w 2584450"/>
                    <a:gd name="connsiteY22" fmla="*/ 1355725 h 2012950"/>
                    <a:gd name="connsiteX23" fmla="*/ 1514475 w 2584450"/>
                    <a:gd name="connsiteY23" fmla="*/ 1422400 h 2012950"/>
                    <a:gd name="connsiteX24" fmla="*/ 1323975 w 2584450"/>
                    <a:gd name="connsiteY24" fmla="*/ 1635125 h 2012950"/>
                    <a:gd name="connsiteX25" fmla="*/ 1222375 w 2584450"/>
                    <a:gd name="connsiteY25" fmla="*/ 1854200 h 2012950"/>
                    <a:gd name="connsiteX26" fmla="*/ 1152525 w 2584450"/>
                    <a:gd name="connsiteY26" fmla="*/ 2012950 h 2012950"/>
                    <a:gd name="connsiteX27" fmla="*/ 0 w 2584450"/>
                    <a:gd name="connsiteY27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584450 w 2584450"/>
                    <a:gd name="connsiteY18" fmla="*/ 688975 h 2012950"/>
                    <a:gd name="connsiteX19" fmla="*/ 2270125 w 2584450"/>
                    <a:gd name="connsiteY19" fmla="*/ 860425 h 2012950"/>
                    <a:gd name="connsiteX20" fmla="*/ 1946275 w 2584450"/>
                    <a:gd name="connsiteY20" fmla="*/ 1066800 h 2012950"/>
                    <a:gd name="connsiteX21" fmla="*/ 1841500 w 2584450"/>
                    <a:gd name="connsiteY21" fmla="*/ 1146175 h 2012950"/>
                    <a:gd name="connsiteX22" fmla="*/ 1590675 w 2584450"/>
                    <a:gd name="connsiteY22" fmla="*/ 1355725 h 2012950"/>
                    <a:gd name="connsiteX23" fmla="*/ 1514475 w 2584450"/>
                    <a:gd name="connsiteY23" fmla="*/ 1422400 h 2012950"/>
                    <a:gd name="connsiteX24" fmla="*/ 1323975 w 2584450"/>
                    <a:gd name="connsiteY24" fmla="*/ 1635125 h 2012950"/>
                    <a:gd name="connsiteX25" fmla="*/ 1222375 w 2584450"/>
                    <a:gd name="connsiteY25" fmla="*/ 1854200 h 2012950"/>
                    <a:gd name="connsiteX26" fmla="*/ 1152525 w 2584450"/>
                    <a:gd name="connsiteY26" fmla="*/ 2012950 h 2012950"/>
                    <a:gd name="connsiteX27" fmla="*/ 0 w 2584450"/>
                    <a:gd name="connsiteY27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042852 w 2584450"/>
                    <a:gd name="connsiteY18" fmla="*/ 818345 h 2012950"/>
                    <a:gd name="connsiteX19" fmla="*/ 2584450 w 2584450"/>
                    <a:gd name="connsiteY19" fmla="*/ 688975 h 2012950"/>
                    <a:gd name="connsiteX20" fmla="*/ 2270125 w 2584450"/>
                    <a:gd name="connsiteY20" fmla="*/ 860425 h 2012950"/>
                    <a:gd name="connsiteX21" fmla="*/ 1946275 w 2584450"/>
                    <a:gd name="connsiteY21" fmla="*/ 1066800 h 2012950"/>
                    <a:gd name="connsiteX22" fmla="*/ 1841500 w 2584450"/>
                    <a:gd name="connsiteY22" fmla="*/ 1146175 h 2012950"/>
                    <a:gd name="connsiteX23" fmla="*/ 1590675 w 2584450"/>
                    <a:gd name="connsiteY23" fmla="*/ 1355725 h 2012950"/>
                    <a:gd name="connsiteX24" fmla="*/ 1514475 w 2584450"/>
                    <a:gd name="connsiteY24" fmla="*/ 1422400 h 2012950"/>
                    <a:gd name="connsiteX25" fmla="*/ 1323975 w 2584450"/>
                    <a:gd name="connsiteY25" fmla="*/ 1635125 h 2012950"/>
                    <a:gd name="connsiteX26" fmla="*/ 1222375 w 2584450"/>
                    <a:gd name="connsiteY26" fmla="*/ 1854200 h 2012950"/>
                    <a:gd name="connsiteX27" fmla="*/ 1152525 w 2584450"/>
                    <a:gd name="connsiteY27" fmla="*/ 2012950 h 2012950"/>
                    <a:gd name="connsiteX28" fmla="*/ 0 w 2584450"/>
                    <a:gd name="connsiteY28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061884 w 2584450"/>
                    <a:gd name="connsiteY18" fmla="*/ 837377 h 2012950"/>
                    <a:gd name="connsiteX19" fmla="*/ 2584450 w 2584450"/>
                    <a:gd name="connsiteY19" fmla="*/ 688975 h 2012950"/>
                    <a:gd name="connsiteX20" fmla="*/ 2270125 w 2584450"/>
                    <a:gd name="connsiteY20" fmla="*/ 860425 h 2012950"/>
                    <a:gd name="connsiteX21" fmla="*/ 1946275 w 2584450"/>
                    <a:gd name="connsiteY21" fmla="*/ 1066800 h 2012950"/>
                    <a:gd name="connsiteX22" fmla="*/ 1841500 w 2584450"/>
                    <a:gd name="connsiteY22" fmla="*/ 1146175 h 2012950"/>
                    <a:gd name="connsiteX23" fmla="*/ 1590675 w 2584450"/>
                    <a:gd name="connsiteY23" fmla="*/ 1355725 h 2012950"/>
                    <a:gd name="connsiteX24" fmla="*/ 1514475 w 2584450"/>
                    <a:gd name="connsiteY24" fmla="*/ 1422400 h 2012950"/>
                    <a:gd name="connsiteX25" fmla="*/ 1323975 w 2584450"/>
                    <a:gd name="connsiteY25" fmla="*/ 1635125 h 2012950"/>
                    <a:gd name="connsiteX26" fmla="*/ 1222375 w 2584450"/>
                    <a:gd name="connsiteY26" fmla="*/ 1854200 h 2012950"/>
                    <a:gd name="connsiteX27" fmla="*/ 1152525 w 2584450"/>
                    <a:gd name="connsiteY27" fmla="*/ 2012950 h 2012950"/>
                    <a:gd name="connsiteX28" fmla="*/ 0 w 2584450"/>
                    <a:gd name="connsiteY28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061884 w 2584450"/>
                    <a:gd name="connsiteY18" fmla="*/ 837377 h 2012950"/>
                    <a:gd name="connsiteX19" fmla="*/ 2140388 w 2584450"/>
                    <a:gd name="connsiteY19" fmla="*/ 811208 h 2012950"/>
                    <a:gd name="connsiteX20" fmla="*/ 2584450 w 2584450"/>
                    <a:gd name="connsiteY20" fmla="*/ 688975 h 2012950"/>
                    <a:gd name="connsiteX21" fmla="*/ 2270125 w 2584450"/>
                    <a:gd name="connsiteY21" fmla="*/ 860425 h 2012950"/>
                    <a:gd name="connsiteX22" fmla="*/ 1946275 w 2584450"/>
                    <a:gd name="connsiteY22" fmla="*/ 1066800 h 2012950"/>
                    <a:gd name="connsiteX23" fmla="*/ 1841500 w 2584450"/>
                    <a:gd name="connsiteY23" fmla="*/ 1146175 h 2012950"/>
                    <a:gd name="connsiteX24" fmla="*/ 1590675 w 2584450"/>
                    <a:gd name="connsiteY24" fmla="*/ 1355725 h 2012950"/>
                    <a:gd name="connsiteX25" fmla="*/ 1514475 w 2584450"/>
                    <a:gd name="connsiteY25" fmla="*/ 1422400 h 2012950"/>
                    <a:gd name="connsiteX26" fmla="*/ 1323975 w 2584450"/>
                    <a:gd name="connsiteY26" fmla="*/ 1635125 h 2012950"/>
                    <a:gd name="connsiteX27" fmla="*/ 1222375 w 2584450"/>
                    <a:gd name="connsiteY27" fmla="*/ 1854200 h 2012950"/>
                    <a:gd name="connsiteX28" fmla="*/ 1152525 w 2584450"/>
                    <a:gd name="connsiteY28" fmla="*/ 2012950 h 2012950"/>
                    <a:gd name="connsiteX29" fmla="*/ 0 w 2584450"/>
                    <a:gd name="connsiteY29" fmla="*/ 1524000 h 2012950"/>
                    <a:gd name="connsiteX0" fmla="*/ 0 w 2584450"/>
                    <a:gd name="connsiteY0" fmla="*/ 1524000 h 2012950"/>
                    <a:gd name="connsiteX1" fmla="*/ 184150 w 2584450"/>
                    <a:gd name="connsiteY1" fmla="*/ 1127125 h 2012950"/>
                    <a:gd name="connsiteX2" fmla="*/ 390525 w 2584450"/>
                    <a:gd name="connsiteY2" fmla="*/ 819150 h 2012950"/>
                    <a:gd name="connsiteX3" fmla="*/ 619125 w 2584450"/>
                    <a:gd name="connsiteY3" fmla="*/ 530225 h 2012950"/>
                    <a:gd name="connsiteX4" fmla="*/ 844550 w 2584450"/>
                    <a:gd name="connsiteY4" fmla="*/ 346075 h 2012950"/>
                    <a:gd name="connsiteX5" fmla="*/ 1111250 w 2584450"/>
                    <a:gd name="connsiteY5" fmla="*/ 123825 h 2012950"/>
                    <a:gd name="connsiteX6" fmla="*/ 1308100 w 2584450"/>
                    <a:gd name="connsiteY6" fmla="*/ 0 h 2012950"/>
                    <a:gd name="connsiteX7" fmla="*/ 1370325 w 2584450"/>
                    <a:gd name="connsiteY7" fmla="*/ 45762 h 2012950"/>
                    <a:gd name="connsiteX8" fmla="*/ 1521284 w 2584450"/>
                    <a:gd name="connsiteY8" fmla="*/ 94764 h 2012950"/>
                    <a:gd name="connsiteX9" fmla="*/ 1543282 w 2584450"/>
                    <a:gd name="connsiteY9" fmla="*/ 252163 h 2012950"/>
                    <a:gd name="connsiteX10" fmla="*/ 1690775 w 2584450"/>
                    <a:gd name="connsiteY10" fmla="*/ 314015 h 2012950"/>
                    <a:gd name="connsiteX11" fmla="*/ 1740731 w 2584450"/>
                    <a:gd name="connsiteY11" fmla="*/ 328290 h 2012950"/>
                    <a:gd name="connsiteX12" fmla="*/ 1788309 w 2584450"/>
                    <a:gd name="connsiteY12" fmla="*/ 390141 h 2012950"/>
                    <a:gd name="connsiteX13" fmla="*/ 1809719 w 2584450"/>
                    <a:gd name="connsiteY13" fmla="*/ 451993 h 2012950"/>
                    <a:gd name="connsiteX14" fmla="*/ 1809720 w 2584450"/>
                    <a:gd name="connsiteY14" fmla="*/ 585212 h 2012950"/>
                    <a:gd name="connsiteX15" fmla="*/ 1835888 w 2584450"/>
                    <a:gd name="connsiteY15" fmla="*/ 666095 h 2012950"/>
                    <a:gd name="connsiteX16" fmla="*/ 1885846 w 2584450"/>
                    <a:gd name="connsiteY16" fmla="*/ 744598 h 2012950"/>
                    <a:gd name="connsiteX17" fmla="*/ 1950075 w 2584450"/>
                    <a:gd name="connsiteY17" fmla="*/ 842135 h 2012950"/>
                    <a:gd name="connsiteX18" fmla="*/ 2061884 w 2584450"/>
                    <a:gd name="connsiteY18" fmla="*/ 837377 h 2012950"/>
                    <a:gd name="connsiteX19" fmla="*/ 2116599 w 2584450"/>
                    <a:gd name="connsiteY19" fmla="*/ 873060 h 2012950"/>
                    <a:gd name="connsiteX20" fmla="*/ 2584450 w 2584450"/>
                    <a:gd name="connsiteY20" fmla="*/ 688975 h 2012950"/>
                    <a:gd name="connsiteX21" fmla="*/ 2270125 w 2584450"/>
                    <a:gd name="connsiteY21" fmla="*/ 860425 h 2012950"/>
                    <a:gd name="connsiteX22" fmla="*/ 1946275 w 2584450"/>
                    <a:gd name="connsiteY22" fmla="*/ 1066800 h 2012950"/>
                    <a:gd name="connsiteX23" fmla="*/ 1841500 w 2584450"/>
                    <a:gd name="connsiteY23" fmla="*/ 1146175 h 2012950"/>
                    <a:gd name="connsiteX24" fmla="*/ 1590675 w 2584450"/>
                    <a:gd name="connsiteY24" fmla="*/ 1355725 h 2012950"/>
                    <a:gd name="connsiteX25" fmla="*/ 1514475 w 2584450"/>
                    <a:gd name="connsiteY25" fmla="*/ 1422400 h 2012950"/>
                    <a:gd name="connsiteX26" fmla="*/ 1323975 w 2584450"/>
                    <a:gd name="connsiteY26" fmla="*/ 1635125 h 2012950"/>
                    <a:gd name="connsiteX27" fmla="*/ 1222375 w 2584450"/>
                    <a:gd name="connsiteY27" fmla="*/ 1854200 h 2012950"/>
                    <a:gd name="connsiteX28" fmla="*/ 1152525 w 2584450"/>
                    <a:gd name="connsiteY28" fmla="*/ 2012950 h 2012950"/>
                    <a:gd name="connsiteX29" fmla="*/ 0 w 2584450"/>
                    <a:gd name="connsiteY29" fmla="*/ 1524000 h 2012950"/>
                    <a:gd name="connsiteX0" fmla="*/ 0 w 2270125"/>
                    <a:gd name="connsiteY0" fmla="*/ 1524000 h 2012950"/>
                    <a:gd name="connsiteX1" fmla="*/ 184150 w 2270125"/>
                    <a:gd name="connsiteY1" fmla="*/ 1127125 h 2012950"/>
                    <a:gd name="connsiteX2" fmla="*/ 390525 w 2270125"/>
                    <a:gd name="connsiteY2" fmla="*/ 819150 h 2012950"/>
                    <a:gd name="connsiteX3" fmla="*/ 619125 w 2270125"/>
                    <a:gd name="connsiteY3" fmla="*/ 530225 h 2012950"/>
                    <a:gd name="connsiteX4" fmla="*/ 844550 w 2270125"/>
                    <a:gd name="connsiteY4" fmla="*/ 346075 h 2012950"/>
                    <a:gd name="connsiteX5" fmla="*/ 1111250 w 2270125"/>
                    <a:gd name="connsiteY5" fmla="*/ 123825 h 2012950"/>
                    <a:gd name="connsiteX6" fmla="*/ 1308100 w 2270125"/>
                    <a:gd name="connsiteY6" fmla="*/ 0 h 2012950"/>
                    <a:gd name="connsiteX7" fmla="*/ 1370325 w 2270125"/>
                    <a:gd name="connsiteY7" fmla="*/ 45762 h 2012950"/>
                    <a:gd name="connsiteX8" fmla="*/ 1521284 w 2270125"/>
                    <a:gd name="connsiteY8" fmla="*/ 94764 h 2012950"/>
                    <a:gd name="connsiteX9" fmla="*/ 1543282 w 2270125"/>
                    <a:gd name="connsiteY9" fmla="*/ 252163 h 2012950"/>
                    <a:gd name="connsiteX10" fmla="*/ 1690775 w 2270125"/>
                    <a:gd name="connsiteY10" fmla="*/ 314015 h 2012950"/>
                    <a:gd name="connsiteX11" fmla="*/ 1740731 w 2270125"/>
                    <a:gd name="connsiteY11" fmla="*/ 328290 h 2012950"/>
                    <a:gd name="connsiteX12" fmla="*/ 1788309 w 2270125"/>
                    <a:gd name="connsiteY12" fmla="*/ 390141 h 2012950"/>
                    <a:gd name="connsiteX13" fmla="*/ 1809719 w 2270125"/>
                    <a:gd name="connsiteY13" fmla="*/ 451993 h 2012950"/>
                    <a:gd name="connsiteX14" fmla="*/ 1809720 w 2270125"/>
                    <a:gd name="connsiteY14" fmla="*/ 585212 h 2012950"/>
                    <a:gd name="connsiteX15" fmla="*/ 1835888 w 2270125"/>
                    <a:gd name="connsiteY15" fmla="*/ 666095 h 2012950"/>
                    <a:gd name="connsiteX16" fmla="*/ 1885846 w 2270125"/>
                    <a:gd name="connsiteY16" fmla="*/ 744598 h 2012950"/>
                    <a:gd name="connsiteX17" fmla="*/ 1950075 w 2270125"/>
                    <a:gd name="connsiteY17" fmla="*/ 842135 h 2012950"/>
                    <a:gd name="connsiteX18" fmla="*/ 2061884 w 2270125"/>
                    <a:gd name="connsiteY18" fmla="*/ 837377 h 2012950"/>
                    <a:gd name="connsiteX19" fmla="*/ 2116599 w 2270125"/>
                    <a:gd name="connsiteY19" fmla="*/ 873060 h 2012950"/>
                    <a:gd name="connsiteX20" fmla="*/ 2139594 w 2270125"/>
                    <a:gd name="connsiteY20" fmla="*/ 891183 h 2012950"/>
                    <a:gd name="connsiteX21" fmla="*/ 2270125 w 2270125"/>
                    <a:gd name="connsiteY21" fmla="*/ 860425 h 2012950"/>
                    <a:gd name="connsiteX22" fmla="*/ 1946275 w 2270125"/>
                    <a:gd name="connsiteY22" fmla="*/ 1066800 h 2012950"/>
                    <a:gd name="connsiteX23" fmla="*/ 1841500 w 2270125"/>
                    <a:gd name="connsiteY23" fmla="*/ 1146175 h 2012950"/>
                    <a:gd name="connsiteX24" fmla="*/ 1590675 w 2270125"/>
                    <a:gd name="connsiteY24" fmla="*/ 1355725 h 2012950"/>
                    <a:gd name="connsiteX25" fmla="*/ 1514475 w 2270125"/>
                    <a:gd name="connsiteY25" fmla="*/ 1422400 h 2012950"/>
                    <a:gd name="connsiteX26" fmla="*/ 1323975 w 2270125"/>
                    <a:gd name="connsiteY26" fmla="*/ 1635125 h 2012950"/>
                    <a:gd name="connsiteX27" fmla="*/ 1222375 w 2270125"/>
                    <a:gd name="connsiteY27" fmla="*/ 1854200 h 2012950"/>
                    <a:gd name="connsiteX28" fmla="*/ 1152525 w 2270125"/>
                    <a:gd name="connsiteY28" fmla="*/ 2012950 h 2012950"/>
                    <a:gd name="connsiteX29" fmla="*/ 0 w 2270125"/>
                    <a:gd name="connsiteY29" fmla="*/ 1524000 h 2012950"/>
                    <a:gd name="connsiteX0" fmla="*/ 0 w 2151179"/>
                    <a:gd name="connsiteY0" fmla="*/ 1524000 h 2012950"/>
                    <a:gd name="connsiteX1" fmla="*/ 184150 w 2151179"/>
                    <a:gd name="connsiteY1" fmla="*/ 1127125 h 2012950"/>
                    <a:gd name="connsiteX2" fmla="*/ 390525 w 2151179"/>
                    <a:gd name="connsiteY2" fmla="*/ 819150 h 2012950"/>
                    <a:gd name="connsiteX3" fmla="*/ 619125 w 2151179"/>
                    <a:gd name="connsiteY3" fmla="*/ 530225 h 2012950"/>
                    <a:gd name="connsiteX4" fmla="*/ 844550 w 2151179"/>
                    <a:gd name="connsiteY4" fmla="*/ 346075 h 2012950"/>
                    <a:gd name="connsiteX5" fmla="*/ 1111250 w 2151179"/>
                    <a:gd name="connsiteY5" fmla="*/ 123825 h 2012950"/>
                    <a:gd name="connsiteX6" fmla="*/ 1308100 w 2151179"/>
                    <a:gd name="connsiteY6" fmla="*/ 0 h 2012950"/>
                    <a:gd name="connsiteX7" fmla="*/ 1370325 w 2151179"/>
                    <a:gd name="connsiteY7" fmla="*/ 45762 h 2012950"/>
                    <a:gd name="connsiteX8" fmla="*/ 1521284 w 2151179"/>
                    <a:gd name="connsiteY8" fmla="*/ 94764 h 2012950"/>
                    <a:gd name="connsiteX9" fmla="*/ 1543282 w 2151179"/>
                    <a:gd name="connsiteY9" fmla="*/ 252163 h 2012950"/>
                    <a:gd name="connsiteX10" fmla="*/ 1690775 w 2151179"/>
                    <a:gd name="connsiteY10" fmla="*/ 314015 h 2012950"/>
                    <a:gd name="connsiteX11" fmla="*/ 1740731 w 2151179"/>
                    <a:gd name="connsiteY11" fmla="*/ 328290 h 2012950"/>
                    <a:gd name="connsiteX12" fmla="*/ 1788309 w 2151179"/>
                    <a:gd name="connsiteY12" fmla="*/ 390141 h 2012950"/>
                    <a:gd name="connsiteX13" fmla="*/ 1809719 w 2151179"/>
                    <a:gd name="connsiteY13" fmla="*/ 451993 h 2012950"/>
                    <a:gd name="connsiteX14" fmla="*/ 1809720 w 2151179"/>
                    <a:gd name="connsiteY14" fmla="*/ 585212 h 2012950"/>
                    <a:gd name="connsiteX15" fmla="*/ 1835888 w 2151179"/>
                    <a:gd name="connsiteY15" fmla="*/ 666095 h 2012950"/>
                    <a:gd name="connsiteX16" fmla="*/ 1885846 w 2151179"/>
                    <a:gd name="connsiteY16" fmla="*/ 744598 h 2012950"/>
                    <a:gd name="connsiteX17" fmla="*/ 1950075 w 2151179"/>
                    <a:gd name="connsiteY17" fmla="*/ 842135 h 2012950"/>
                    <a:gd name="connsiteX18" fmla="*/ 2061884 w 2151179"/>
                    <a:gd name="connsiteY18" fmla="*/ 837377 h 2012950"/>
                    <a:gd name="connsiteX19" fmla="*/ 2116599 w 2151179"/>
                    <a:gd name="connsiteY19" fmla="*/ 873060 h 2012950"/>
                    <a:gd name="connsiteX20" fmla="*/ 2139594 w 2151179"/>
                    <a:gd name="connsiteY20" fmla="*/ 891183 h 2012950"/>
                    <a:gd name="connsiteX21" fmla="*/ 2151179 w 2151179"/>
                    <a:gd name="connsiteY21" fmla="*/ 915140 h 2012950"/>
                    <a:gd name="connsiteX22" fmla="*/ 1946275 w 2151179"/>
                    <a:gd name="connsiteY22" fmla="*/ 1066800 h 2012950"/>
                    <a:gd name="connsiteX23" fmla="*/ 1841500 w 2151179"/>
                    <a:gd name="connsiteY23" fmla="*/ 1146175 h 2012950"/>
                    <a:gd name="connsiteX24" fmla="*/ 1590675 w 2151179"/>
                    <a:gd name="connsiteY24" fmla="*/ 1355725 h 2012950"/>
                    <a:gd name="connsiteX25" fmla="*/ 1514475 w 2151179"/>
                    <a:gd name="connsiteY25" fmla="*/ 1422400 h 2012950"/>
                    <a:gd name="connsiteX26" fmla="*/ 1323975 w 2151179"/>
                    <a:gd name="connsiteY26" fmla="*/ 1635125 h 2012950"/>
                    <a:gd name="connsiteX27" fmla="*/ 1222375 w 2151179"/>
                    <a:gd name="connsiteY27" fmla="*/ 1854200 h 2012950"/>
                    <a:gd name="connsiteX28" fmla="*/ 1152525 w 2151179"/>
                    <a:gd name="connsiteY28" fmla="*/ 2012950 h 2012950"/>
                    <a:gd name="connsiteX29" fmla="*/ 0 w 2151179"/>
                    <a:gd name="connsiteY29" fmla="*/ 1524000 h 2012950"/>
                    <a:gd name="connsiteX0" fmla="*/ 0 w 2158316"/>
                    <a:gd name="connsiteY0" fmla="*/ 1524000 h 2012950"/>
                    <a:gd name="connsiteX1" fmla="*/ 184150 w 2158316"/>
                    <a:gd name="connsiteY1" fmla="*/ 1127125 h 2012950"/>
                    <a:gd name="connsiteX2" fmla="*/ 390525 w 2158316"/>
                    <a:gd name="connsiteY2" fmla="*/ 819150 h 2012950"/>
                    <a:gd name="connsiteX3" fmla="*/ 619125 w 2158316"/>
                    <a:gd name="connsiteY3" fmla="*/ 530225 h 2012950"/>
                    <a:gd name="connsiteX4" fmla="*/ 844550 w 2158316"/>
                    <a:gd name="connsiteY4" fmla="*/ 346075 h 2012950"/>
                    <a:gd name="connsiteX5" fmla="*/ 1111250 w 2158316"/>
                    <a:gd name="connsiteY5" fmla="*/ 123825 h 2012950"/>
                    <a:gd name="connsiteX6" fmla="*/ 1308100 w 2158316"/>
                    <a:gd name="connsiteY6" fmla="*/ 0 h 2012950"/>
                    <a:gd name="connsiteX7" fmla="*/ 1370325 w 2158316"/>
                    <a:gd name="connsiteY7" fmla="*/ 45762 h 2012950"/>
                    <a:gd name="connsiteX8" fmla="*/ 1521284 w 2158316"/>
                    <a:gd name="connsiteY8" fmla="*/ 94764 h 2012950"/>
                    <a:gd name="connsiteX9" fmla="*/ 1543282 w 2158316"/>
                    <a:gd name="connsiteY9" fmla="*/ 252163 h 2012950"/>
                    <a:gd name="connsiteX10" fmla="*/ 1690775 w 2158316"/>
                    <a:gd name="connsiteY10" fmla="*/ 314015 h 2012950"/>
                    <a:gd name="connsiteX11" fmla="*/ 1740731 w 2158316"/>
                    <a:gd name="connsiteY11" fmla="*/ 328290 h 2012950"/>
                    <a:gd name="connsiteX12" fmla="*/ 1788309 w 2158316"/>
                    <a:gd name="connsiteY12" fmla="*/ 390141 h 2012950"/>
                    <a:gd name="connsiteX13" fmla="*/ 1809719 w 2158316"/>
                    <a:gd name="connsiteY13" fmla="*/ 451993 h 2012950"/>
                    <a:gd name="connsiteX14" fmla="*/ 1809720 w 2158316"/>
                    <a:gd name="connsiteY14" fmla="*/ 585212 h 2012950"/>
                    <a:gd name="connsiteX15" fmla="*/ 1835888 w 2158316"/>
                    <a:gd name="connsiteY15" fmla="*/ 666095 h 2012950"/>
                    <a:gd name="connsiteX16" fmla="*/ 1885846 w 2158316"/>
                    <a:gd name="connsiteY16" fmla="*/ 744598 h 2012950"/>
                    <a:gd name="connsiteX17" fmla="*/ 1950075 w 2158316"/>
                    <a:gd name="connsiteY17" fmla="*/ 842135 h 2012950"/>
                    <a:gd name="connsiteX18" fmla="*/ 2061884 w 2158316"/>
                    <a:gd name="connsiteY18" fmla="*/ 837377 h 2012950"/>
                    <a:gd name="connsiteX19" fmla="*/ 2116599 w 2158316"/>
                    <a:gd name="connsiteY19" fmla="*/ 873060 h 2012950"/>
                    <a:gd name="connsiteX20" fmla="*/ 2139594 w 2158316"/>
                    <a:gd name="connsiteY20" fmla="*/ 891183 h 2012950"/>
                    <a:gd name="connsiteX21" fmla="*/ 2158316 w 2158316"/>
                    <a:gd name="connsiteY21" fmla="*/ 924655 h 2012950"/>
                    <a:gd name="connsiteX22" fmla="*/ 1946275 w 2158316"/>
                    <a:gd name="connsiteY22" fmla="*/ 1066800 h 2012950"/>
                    <a:gd name="connsiteX23" fmla="*/ 1841500 w 2158316"/>
                    <a:gd name="connsiteY23" fmla="*/ 1146175 h 2012950"/>
                    <a:gd name="connsiteX24" fmla="*/ 1590675 w 2158316"/>
                    <a:gd name="connsiteY24" fmla="*/ 1355725 h 2012950"/>
                    <a:gd name="connsiteX25" fmla="*/ 1514475 w 2158316"/>
                    <a:gd name="connsiteY25" fmla="*/ 1422400 h 2012950"/>
                    <a:gd name="connsiteX26" fmla="*/ 1323975 w 2158316"/>
                    <a:gd name="connsiteY26" fmla="*/ 1635125 h 2012950"/>
                    <a:gd name="connsiteX27" fmla="*/ 1222375 w 2158316"/>
                    <a:gd name="connsiteY27" fmla="*/ 1854200 h 2012950"/>
                    <a:gd name="connsiteX28" fmla="*/ 1152525 w 2158316"/>
                    <a:gd name="connsiteY28" fmla="*/ 2012950 h 2012950"/>
                    <a:gd name="connsiteX29" fmla="*/ 0 w 2158316"/>
                    <a:gd name="connsiteY29" fmla="*/ 1524000 h 20129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2158316" h="2012950">
                      <a:moveTo>
                        <a:pt x="0" y="1524000"/>
                      </a:moveTo>
                      <a:lnTo>
                        <a:pt x="184150" y="1127125"/>
                      </a:lnTo>
                      <a:lnTo>
                        <a:pt x="390525" y="819150"/>
                      </a:lnTo>
                      <a:lnTo>
                        <a:pt x="619125" y="530225"/>
                      </a:lnTo>
                      <a:lnTo>
                        <a:pt x="844550" y="346075"/>
                      </a:lnTo>
                      <a:lnTo>
                        <a:pt x="1111250" y="123825"/>
                      </a:lnTo>
                      <a:lnTo>
                        <a:pt x="1308100" y="0"/>
                      </a:lnTo>
                      <a:lnTo>
                        <a:pt x="1370325" y="45762"/>
                      </a:lnTo>
                      <a:lnTo>
                        <a:pt x="1521284" y="94764"/>
                      </a:lnTo>
                      <a:lnTo>
                        <a:pt x="1543282" y="252163"/>
                      </a:lnTo>
                      <a:lnTo>
                        <a:pt x="1690775" y="314015"/>
                      </a:lnTo>
                      <a:lnTo>
                        <a:pt x="1740731" y="328290"/>
                      </a:lnTo>
                      <a:lnTo>
                        <a:pt x="1788309" y="390141"/>
                      </a:lnTo>
                      <a:lnTo>
                        <a:pt x="1809719" y="451993"/>
                      </a:lnTo>
                      <a:cubicBezTo>
                        <a:pt x="1809719" y="496399"/>
                        <a:pt x="1809720" y="540806"/>
                        <a:pt x="1809720" y="585212"/>
                      </a:cubicBezTo>
                      <a:lnTo>
                        <a:pt x="1835888" y="666095"/>
                      </a:lnTo>
                      <a:lnTo>
                        <a:pt x="1885846" y="744598"/>
                      </a:lnTo>
                      <a:lnTo>
                        <a:pt x="1950075" y="842135"/>
                      </a:lnTo>
                      <a:lnTo>
                        <a:pt x="2061884" y="837377"/>
                      </a:lnTo>
                      <a:lnTo>
                        <a:pt x="2116599" y="873060"/>
                      </a:lnTo>
                      <a:lnTo>
                        <a:pt x="2139594" y="891183"/>
                      </a:lnTo>
                      <a:lnTo>
                        <a:pt x="2158316" y="924655"/>
                      </a:lnTo>
                      <a:lnTo>
                        <a:pt x="1946275" y="1066800"/>
                      </a:lnTo>
                      <a:lnTo>
                        <a:pt x="1841500" y="1146175"/>
                      </a:lnTo>
                      <a:lnTo>
                        <a:pt x="1590675" y="1355725"/>
                      </a:lnTo>
                      <a:lnTo>
                        <a:pt x="1514475" y="1422400"/>
                      </a:lnTo>
                      <a:lnTo>
                        <a:pt x="1323975" y="1635125"/>
                      </a:lnTo>
                      <a:lnTo>
                        <a:pt x="1222375" y="1854200"/>
                      </a:lnTo>
                      <a:lnTo>
                        <a:pt x="1152525" y="2012950"/>
                      </a:lnTo>
                      <a:lnTo>
                        <a:pt x="0" y="1524000"/>
                      </a:lnTo>
                      <a:close/>
                    </a:path>
                  </a:pathLst>
                </a:custGeom>
                <a:solidFill>
                  <a:srgbClr val="FF8A09"/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62" name="Freeform: Shape 561">
                  <a:extLst>
                    <a:ext uri="{FF2B5EF4-FFF2-40B4-BE49-F238E27FC236}">
                      <a16:creationId xmlns:a16="http://schemas.microsoft.com/office/drawing/2014/main" id="{36B509FD-AE28-FD24-33EB-1B969C68781A}"/>
                    </a:ext>
                  </a:extLst>
                </p:cNvPr>
                <p:cNvSpPr/>
                <p:nvPr/>
              </p:nvSpPr>
              <p:spPr>
                <a:xfrm>
                  <a:off x="6779048" y="3750494"/>
                  <a:ext cx="1373331" cy="1265417"/>
                </a:xfrm>
                <a:custGeom>
                  <a:avLst/>
                  <a:gdLst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11250 w 2584450"/>
                    <a:gd name="connsiteY5" fmla="*/ 523875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25523 w 2584450"/>
                    <a:gd name="connsiteY5" fmla="*/ 516739 h 2413000"/>
                    <a:gd name="connsiteX6" fmla="*/ 1308100 w 2584450"/>
                    <a:gd name="connsiteY6" fmla="*/ 400050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25523 w 2584450"/>
                    <a:gd name="connsiteY5" fmla="*/ 516739 h 2413000"/>
                    <a:gd name="connsiteX6" fmla="*/ 1193913 w 2584450"/>
                    <a:gd name="connsiteY6" fmla="*/ 678382 h 2413000"/>
                    <a:gd name="connsiteX7" fmla="*/ 1689100 w 2584450"/>
                    <a:gd name="connsiteY7" fmla="*/ 165100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924050 h 2413000"/>
                    <a:gd name="connsiteX1" fmla="*/ 184150 w 2584450"/>
                    <a:gd name="connsiteY1" fmla="*/ 1527175 h 2413000"/>
                    <a:gd name="connsiteX2" fmla="*/ 390525 w 2584450"/>
                    <a:gd name="connsiteY2" fmla="*/ 1219200 h 2413000"/>
                    <a:gd name="connsiteX3" fmla="*/ 619125 w 2584450"/>
                    <a:gd name="connsiteY3" fmla="*/ 930275 h 2413000"/>
                    <a:gd name="connsiteX4" fmla="*/ 844550 w 2584450"/>
                    <a:gd name="connsiteY4" fmla="*/ 746125 h 2413000"/>
                    <a:gd name="connsiteX5" fmla="*/ 1125523 w 2584450"/>
                    <a:gd name="connsiteY5" fmla="*/ 516739 h 2413000"/>
                    <a:gd name="connsiteX6" fmla="*/ 1193913 w 2584450"/>
                    <a:gd name="connsiteY6" fmla="*/ 678382 h 2413000"/>
                    <a:gd name="connsiteX7" fmla="*/ 1398872 w 2584450"/>
                    <a:gd name="connsiteY7" fmla="*/ 802648 h 2413000"/>
                    <a:gd name="connsiteX8" fmla="*/ 1987550 w 2584450"/>
                    <a:gd name="connsiteY8" fmla="*/ 0 h 2413000"/>
                    <a:gd name="connsiteX9" fmla="*/ 2584450 w 2584450"/>
                    <a:gd name="connsiteY9" fmla="*/ 1089025 h 2413000"/>
                    <a:gd name="connsiteX10" fmla="*/ 2270125 w 2584450"/>
                    <a:gd name="connsiteY10" fmla="*/ 1260475 h 2413000"/>
                    <a:gd name="connsiteX11" fmla="*/ 1946275 w 2584450"/>
                    <a:gd name="connsiteY11" fmla="*/ 1466850 h 2413000"/>
                    <a:gd name="connsiteX12" fmla="*/ 1841500 w 2584450"/>
                    <a:gd name="connsiteY12" fmla="*/ 1546225 h 2413000"/>
                    <a:gd name="connsiteX13" fmla="*/ 1590675 w 2584450"/>
                    <a:gd name="connsiteY13" fmla="*/ 1755775 h 2413000"/>
                    <a:gd name="connsiteX14" fmla="*/ 1514475 w 2584450"/>
                    <a:gd name="connsiteY14" fmla="*/ 1822450 h 2413000"/>
                    <a:gd name="connsiteX15" fmla="*/ 1323975 w 2584450"/>
                    <a:gd name="connsiteY15" fmla="*/ 2035175 h 2413000"/>
                    <a:gd name="connsiteX16" fmla="*/ 1222375 w 2584450"/>
                    <a:gd name="connsiteY16" fmla="*/ 2254250 h 2413000"/>
                    <a:gd name="connsiteX17" fmla="*/ 1152525 w 2584450"/>
                    <a:gd name="connsiteY17" fmla="*/ 2413000 h 2413000"/>
                    <a:gd name="connsiteX18" fmla="*/ 0 w 2584450"/>
                    <a:gd name="connsiteY18" fmla="*/ 1924050 h 2413000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92651 w 2584450"/>
                    <a:gd name="connsiteY8" fmla="*/ 361079 h 1896261"/>
                    <a:gd name="connsiteX9" fmla="*/ 2584450 w 2584450"/>
                    <a:gd name="connsiteY9" fmla="*/ 572286 h 1896261"/>
                    <a:gd name="connsiteX10" fmla="*/ 2270125 w 2584450"/>
                    <a:gd name="connsiteY10" fmla="*/ 743736 h 1896261"/>
                    <a:gd name="connsiteX11" fmla="*/ 1946275 w 2584450"/>
                    <a:gd name="connsiteY11" fmla="*/ 950111 h 1896261"/>
                    <a:gd name="connsiteX12" fmla="*/ 1841500 w 2584450"/>
                    <a:gd name="connsiteY12" fmla="*/ 1029486 h 1896261"/>
                    <a:gd name="connsiteX13" fmla="*/ 1590675 w 2584450"/>
                    <a:gd name="connsiteY13" fmla="*/ 1239036 h 1896261"/>
                    <a:gd name="connsiteX14" fmla="*/ 1514475 w 2584450"/>
                    <a:gd name="connsiteY14" fmla="*/ 1305711 h 1896261"/>
                    <a:gd name="connsiteX15" fmla="*/ 1323975 w 2584450"/>
                    <a:gd name="connsiteY15" fmla="*/ 1518436 h 1896261"/>
                    <a:gd name="connsiteX16" fmla="*/ 1222375 w 2584450"/>
                    <a:gd name="connsiteY16" fmla="*/ 1737511 h 1896261"/>
                    <a:gd name="connsiteX17" fmla="*/ 1152525 w 2584450"/>
                    <a:gd name="connsiteY17" fmla="*/ 1896261 h 1896261"/>
                    <a:gd name="connsiteX18" fmla="*/ 0 w 2584450"/>
                    <a:gd name="connsiteY18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2584450 w 2584450"/>
                    <a:gd name="connsiteY9" fmla="*/ 572286 h 1896261"/>
                    <a:gd name="connsiteX10" fmla="*/ 2270125 w 2584450"/>
                    <a:gd name="connsiteY10" fmla="*/ 743736 h 1896261"/>
                    <a:gd name="connsiteX11" fmla="*/ 1946275 w 2584450"/>
                    <a:gd name="connsiteY11" fmla="*/ 950111 h 1896261"/>
                    <a:gd name="connsiteX12" fmla="*/ 1841500 w 2584450"/>
                    <a:gd name="connsiteY12" fmla="*/ 1029486 h 1896261"/>
                    <a:gd name="connsiteX13" fmla="*/ 1590675 w 2584450"/>
                    <a:gd name="connsiteY13" fmla="*/ 1239036 h 1896261"/>
                    <a:gd name="connsiteX14" fmla="*/ 1514475 w 2584450"/>
                    <a:gd name="connsiteY14" fmla="*/ 1305711 h 1896261"/>
                    <a:gd name="connsiteX15" fmla="*/ 1323975 w 2584450"/>
                    <a:gd name="connsiteY15" fmla="*/ 1518436 h 1896261"/>
                    <a:gd name="connsiteX16" fmla="*/ 1222375 w 2584450"/>
                    <a:gd name="connsiteY16" fmla="*/ 1737511 h 1896261"/>
                    <a:gd name="connsiteX17" fmla="*/ 1152525 w 2584450"/>
                    <a:gd name="connsiteY17" fmla="*/ 1896261 h 1896261"/>
                    <a:gd name="connsiteX18" fmla="*/ 0 w 2584450"/>
                    <a:gd name="connsiteY18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717861 w 2584450"/>
                    <a:gd name="connsiteY9" fmla="*/ 373370 h 1896261"/>
                    <a:gd name="connsiteX10" fmla="*/ 2584450 w 2584450"/>
                    <a:gd name="connsiteY10" fmla="*/ 572286 h 1896261"/>
                    <a:gd name="connsiteX11" fmla="*/ 2270125 w 2584450"/>
                    <a:gd name="connsiteY11" fmla="*/ 743736 h 1896261"/>
                    <a:gd name="connsiteX12" fmla="*/ 1946275 w 2584450"/>
                    <a:gd name="connsiteY12" fmla="*/ 950111 h 1896261"/>
                    <a:gd name="connsiteX13" fmla="*/ 1841500 w 2584450"/>
                    <a:gd name="connsiteY13" fmla="*/ 1029486 h 1896261"/>
                    <a:gd name="connsiteX14" fmla="*/ 1590675 w 2584450"/>
                    <a:gd name="connsiteY14" fmla="*/ 1239036 h 1896261"/>
                    <a:gd name="connsiteX15" fmla="*/ 1514475 w 2584450"/>
                    <a:gd name="connsiteY15" fmla="*/ 1305711 h 1896261"/>
                    <a:gd name="connsiteX16" fmla="*/ 1323975 w 2584450"/>
                    <a:gd name="connsiteY16" fmla="*/ 1518436 h 1896261"/>
                    <a:gd name="connsiteX17" fmla="*/ 1222375 w 2584450"/>
                    <a:gd name="connsiteY17" fmla="*/ 1737511 h 1896261"/>
                    <a:gd name="connsiteX18" fmla="*/ 1152525 w 2584450"/>
                    <a:gd name="connsiteY18" fmla="*/ 1896261 h 1896261"/>
                    <a:gd name="connsiteX19" fmla="*/ 0 w 2584450"/>
                    <a:gd name="connsiteY19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2584450 w 2584450"/>
                    <a:gd name="connsiteY10" fmla="*/ 572286 h 1896261"/>
                    <a:gd name="connsiteX11" fmla="*/ 2270125 w 2584450"/>
                    <a:gd name="connsiteY11" fmla="*/ 743736 h 1896261"/>
                    <a:gd name="connsiteX12" fmla="*/ 1946275 w 2584450"/>
                    <a:gd name="connsiteY12" fmla="*/ 950111 h 1896261"/>
                    <a:gd name="connsiteX13" fmla="*/ 1841500 w 2584450"/>
                    <a:gd name="connsiteY13" fmla="*/ 1029486 h 1896261"/>
                    <a:gd name="connsiteX14" fmla="*/ 1590675 w 2584450"/>
                    <a:gd name="connsiteY14" fmla="*/ 1239036 h 1896261"/>
                    <a:gd name="connsiteX15" fmla="*/ 1514475 w 2584450"/>
                    <a:gd name="connsiteY15" fmla="*/ 1305711 h 1896261"/>
                    <a:gd name="connsiteX16" fmla="*/ 1323975 w 2584450"/>
                    <a:gd name="connsiteY16" fmla="*/ 1518436 h 1896261"/>
                    <a:gd name="connsiteX17" fmla="*/ 1222375 w 2584450"/>
                    <a:gd name="connsiteY17" fmla="*/ 1737511 h 1896261"/>
                    <a:gd name="connsiteX18" fmla="*/ 1152525 w 2584450"/>
                    <a:gd name="connsiteY18" fmla="*/ 1896261 h 1896261"/>
                    <a:gd name="connsiteX19" fmla="*/ 0 w 2584450"/>
                    <a:gd name="connsiteY19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44029 w 2584450"/>
                    <a:gd name="connsiteY10" fmla="*/ 466147 h 1896261"/>
                    <a:gd name="connsiteX11" fmla="*/ 2584450 w 2584450"/>
                    <a:gd name="connsiteY11" fmla="*/ 572286 h 1896261"/>
                    <a:gd name="connsiteX12" fmla="*/ 2270125 w 2584450"/>
                    <a:gd name="connsiteY12" fmla="*/ 743736 h 1896261"/>
                    <a:gd name="connsiteX13" fmla="*/ 1946275 w 2584450"/>
                    <a:gd name="connsiteY13" fmla="*/ 950111 h 1896261"/>
                    <a:gd name="connsiteX14" fmla="*/ 1841500 w 2584450"/>
                    <a:gd name="connsiteY14" fmla="*/ 1029486 h 1896261"/>
                    <a:gd name="connsiteX15" fmla="*/ 1590675 w 2584450"/>
                    <a:gd name="connsiteY15" fmla="*/ 1239036 h 1896261"/>
                    <a:gd name="connsiteX16" fmla="*/ 1514475 w 2584450"/>
                    <a:gd name="connsiteY16" fmla="*/ 1305711 h 1896261"/>
                    <a:gd name="connsiteX17" fmla="*/ 1323975 w 2584450"/>
                    <a:gd name="connsiteY17" fmla="*/ 1518436 h 1896261"/>
                    <a:gd name="connsiteX18" fmla="*/ 1222375 w 2584450"/>
                    <a:gd name="connsiteY18" fmla="*/ 1737511 h 1896261"/>
                    <a:gd name="connsiteX19" fmla="*/ 1152525 w 2584450"/>
                    <a:gd name="connsiteY19" fmla="*/ 1896261 h 1896261"/>
                    <a:gd name="connsiteX20" fmla="*/ 0 w 2584450"/>
                    <a:gd name="connsiteY20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2584450 w 2584450"/>
                    <a:gd name="connsiteY11" fmla="*/ 572286 h 1896261"/>
                    <a:gd name="connsiteX12" fmla="*/ 2270125 w 2584450"/>
                    <a:gd name="connsiteY12" fmla="*/ 743736 h 1896261"/>
                    <a:gd name="connsiteX13" fmla="*/ 1946275 w 2584450"/>
                    <a:gd name="connsiteY13" fmla="*/ 950111 h 1896261"/>
                    <a:gd name="connsiteX14" fmla="*/ 1841500 w 2584450"/>
                    <a:gd name="connsiteY14" fmla="*/ 1029486 h 1896261"/>
                    <a:gd name="connsiteX15" fmla="*/ 1590675 w 2584450"/>
                    <a:gd name="connsiteY15" fmla="*/ 1239036 h 1896261"/>
                    <a:gd name="connsiteX16" fmla="*/ 1514475 w 2584450"/>
                    <a:gd name="connsiteY16" fmla="*/ 1305711 h 1896261"/>
                    <a:gd name="connsiteX17" fmla="*/ 1323975 w 2584450"/>
                    <a:gd name="connsiteY17" fmla="*/ 1518436 h 1896261"/>
                    <a:gd name="connsiteX18" fmla="*/ 1222375 w 2584450"/>
                    <a:gd name="connsiteY18" fmla="*/ 1737511 h 1896261"/>
                    <a:gd name="connsiteX19" fmla="*/ 1152525 w 2584450"/>
                    <a:gd name="connsiteY19" fmla="*/ 1896261 h 1896261"/>
                    <a:gd name="connsiteX20" fmla="*/ 0 w 2584450"/>
                    <a:gd name="connsiteY20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56545 h 1896261"/>
                    <a:gd name="connsiteX12" fmla="*/ 2584450 w 2584450"/>
                    <a:gd name="connsiteY12" fmla="*/ 572286 h 1896261"/>
                    <a:gd name="connsiteX13" fmla="*/ 2270125 w 2584450"/>
                    <a:gd name="connsiteY13" fmla="*/ 743736 h 1896261"/>
                    <a:gd name="connsiteX14" fmla="*/ 1946275 w 2584450"/>
                    <a:gd name="connsiteY14" fmla="*/ 950111 h 1896261"/>
                    <a:gd name="connsiteX15" fmla="*/ 1841500 w 2584450"/>
                    <a:gd name="connsiteY15" fmla="*/ 1029486 h 1896261"/>
                    <a:gd name="connsiteX16" fmla="*/ 1590675 w 2584450"/>
                    <a:gd name="connsiteY16" fmla="*/ 1239036 h 1896261"/>
                    <a:gd name="connsiteX17" fmla="*/ 1514475 w 2584450"/>
                    <a:gd name="connsiteY17" fmla="*/ 1305711 h 1896261"/>
                    <a:gd name="connsiteX18" fmla="*/ 1323975 w 2584450"/>
                    <a:gd name="connsiteY18" fmla="*/ 1518436 h 1896261"/>
                    <a:gd name="connsiteX19" fmla="*/ 1222375 w 2584450"/>
                    <a:gd name="connsiteY19" fmla="*/ 1737511 h 1896261"/>
                    <a:gd name="connsiteX20" fmla="*/ 1152525 w 2584450"/>
                    <a:gd name="connsiteY20" fmla="*/ 1896261 h 1896261"/>
                    <a:gd name="connsiteX21" fmla="*/ 0 w 2584450"/>
                    <a:gd name="connsiteY21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584450 w 2584450"/>
                    <a:gd name="connsiteY12" fmla="*/ 572286 h 1896261"/>
                    <a:gd name="connsiteX13" fmla="*/ 2270125 w 2584450"/>
                    <a:gd name="connsiteY13" fmla="*/ 743736 h 1896261"/>
                    <a:gd name="connsiteX14" fmla="*/ 1946275 w 2584450"/>
                    <a:gd name="connsiteY14" fmla="*/ 950111 h 1896261"/>
                    <a:gd name="connsiteX15" fmla="*/ 1841500 w 2584450"/>
                    <a:gd name="connsiteY15" fmla="*/ 1029486 h 1896261"/>
                    <a:gd name="connsiteX16" fmla="*/ 1590675 w 2584450"/>
                    <a:gd name="connsiteY16" fmla="*/ 1239036 h 1896261"/>
                    <a:gd name="connsiteX17" fmla="*/ 1514475 w 2584450"/>
                    <a:gd name="connsiteY17" fmla="*/ 1305711 h 1896261"/>
                    <a:gd name="connsiteX18" fmla="*/ 1323975 w 2584450"/>
                    <a:gd name="connsiteY18" fmla="*/ 1518436 h 1896261"/>
                    <a:gd name="connsiteX19" fmla="*/ 1222375 w 2584450"/>
                    <a:gd name="connsiteY19" fmla="*/ 1737511 h 1896261"/>
                    <a:gd name="connsiteX20" fmla="*/ 1152525 w 2584450"/>
                    <a:gd name="connsiteY20" fmla="*/ 1896261 h 1896261"/>
                    <a:gd name="connsiteX21" fmla="*/ 0 w 2584450"/>
                    <a:gd name="connsiteY21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039015 w 2584450"/>
                    <a:gd name="connsiteY12" fmla="*/ 547030 h 1896261"/>
                    <a:gd name="connsiteX13" fmla="*/ 2584450 w 2584450"/>
                    <a:gd name="connsiteY13" fmla="*/ 572286 h 1896261"/>
                    <a:gd name="connsiteX14" fmla="*/ 2270125 w 2584450"/>
                    <a:gd name="connsiteY14" fmla="*/ 743736 h 1896261"/>
                    <a:gd name="connsiteX15" fmla="*/ 1946275 w 2584450"/>
                    <a:gd name="connsiteY15" fmla="*/ 950111 h 1896261"/>
                    <a:gd name="connsiteX16" fmla="*/ 1841500 w 2584450"/>
                    <a:gd name="connsiteY16" fmla="*/ 1029486 h 1896261"/>
                    <a:gd name="connsiteX17" fmla="*/ 1590675 w 2584450"/>
                    <a:gd name="connsiteY17" fmla="*/ 1239036 h 1896261"/>
                    <a:gd name="connsiteX18" fmla="*/ 1514475 w 2584450"/>
                    <a:gd name="connsiteY18" fmla="*/ 1305711 h 1896261"/>
                    <a:gd name="connsiteX19" fmla="*/ 1323975 w 2584450"/>
                    <a:gd name="connsiteY19" fmla="*/ 1518436 h 1896261"/>
                    <a:gd name="connsiteX20" fmla="*/ 1222375 w 2584450"/>
                    <a:gd name="connsiteY20" fmla="*/ 1737511 h 1896261"/>
                    <a:gd name="connsiteX21" fmla="*/ 1152525 w 2584450"/>
                    <a:gd name="connsiteY21" fmla="*/ 1896261 h 1896261"/>
                    <a:gd name="connsiteX22" fmla="*/ 0 w 2584450"/>
                    <a:gd name="connsiteY22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046151 w 2584450"/>
                    <a:gd name="connsiteY12" fmla="*/ 594608 h 1896261"/>
                    <a:gd name="connsiteX13" fmla="*/ 2584450 w 2584450"/>
                    <a:gd name="connsiteY13" fmla="*/ 572286 h 1896261"/>
                    <a:gd name="connsiteX14" fmla="*/ 2270125 w 2584450"/>
                    <a:gd name="connsiteY14" fmla="*/ 743736 h 1896261"/>
                    <a:gd name="connsiteX15" fmla="*/ 1946275 w 2584450"/>
                    <a:gd name="connsiteY15" fmla="*/ 950111 h 1896261"/>
                    <a:gd name="connsiteX16" fmla="*/ 1841500 w 2584450"/>
                    <a:gd name="connsiteY16" fmla="*/ 1029486 h 1896261"/>
                    <a:gd name="connsiteX17" fmla="*/ 1590675 w 2584450"/>
                    <a:gd name="connsiteY17" fmla="*/ 1239036 h 1896261"/>
                    <a:gd name="connsiteX18" fmla="*/ 1514475 w 2584450"/>
                    <a:gd name="connsiteY18" fmla="*/ 1305711 h 1896261"/>
                    <a:gd name="connsiteX19" fmla="*/ 1323975 w 2584450"/>
                    <a:gd name="connsiteY19" fmla="*/ 1518436 h 1896261"/>
                    <a:gd name="connsiteX20" fmla="*/ 1222375 w 2584450"/>
                    <a:gd name="connsiteY20" fmla="*/ 1737511 h 1896261"/>
                    <a:gd name="connsiteX21" fmla="*/ 1152525 w 2584450"/>
                    <a:gd name="connsiteY21" fmla="*/ 1896261 h 1896261"/>
                    <a:gd name="connsiteX22" fmla="*/ 0 w 2584450"/>
                    <a:gd name="connsiteY22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046151 w 2584450"/>
                    <a:gd name="connsiteY12" fmla="*/ 594608 h 1896261"/>
                    <a:gd name="connsiteX13" fmla="*/ 2029499 w 2584450"/>
                    <a:gd name="connsiteY13" fmla="*/ 715933 h 1896261"/>
                    <a:gd name="connsiteX14" fmla="*/ 2584450 w 2584450"/>
                    <a:gd name="connsiteY14" fmla="*/ 572286 h 1896261"/>
                    <a:gd name="connsiteX15" fmla="*/ 2270125 w 2584450"/>
                    <a:gd name="connsiteY15" fmla="*/ 743736 h 1896261"/>
                    <a:gd name="connsiteX16" fmla="*/ 1946275 w 2584450"/>
                    <a:gd name="connsiteY16" fmla="*/ 950111 h 1896261"/>
                    <a:gd name="connsiteX17" fmla="*/ 1841500 w 2584450"/>
                    <a:gd name="connsiteY17" fmla="*/ 1029486 h 1896261"/>
                    <a:gd name="connsiteX18" fmla="*/ 1590675 w 2584450"/>
                    <a:gd name="connsiteY18" fmla="*/ 1239036 h 1896261"/>
                    <a:gd name="connsiteX19" fmla="*/ 1514475 w 2584450"/>
                    <a:gd name="connsiteY19" fmla="*/ 1305711 h 1896261"/>
                    <a:gd name="connsiteX20" fmla="*/ 1323975 w 2584450"/>
                    <a:gd name="connsiteY20" fmla="*/ 1518436 h 1896261"/>
                    <a:gd name="connsiteX21" fmla="*/ 1222375 w 2584450"/>
                    <a:gd name="connsiteY21" fmla="*/ 1737511 h 1896261"/>
                    <a:gd name="connsiteX22" fmla="*/ 1152525 w 2584450"/>
                    <a:gd name="connsiteY22" fmla="*/ 1896261 h 1896261"/>
                    <a:gd name="connsiteX23" fmla="*/ 0 w 2584450"/>
                    <a:gd name="connsiteY23" fmla="*/ 1407311 h 1896261"/>
                    <a:gd name="connsiteX0" fmla="*/ 0 w 2584450"/>
                    <a:gd name="connsiteY0" fmla="*/ 1407311 h 1896261"/>
                    <a:gd name="connsiteX1" fmla="*/ 184150 w 2584450"/>
                    <a:gd name="connsiteY1" fmla="*/ 1010436 h 1896261"/>
                    <a:gd name="connsiteX2" fmla="*/ 390525 w 2584450"/>
                    <a:gd name="connsiteY2" fmla="*/ 702461 h 1896261"/>
                    <a:gd name="connsiteX3" fmla="*/ 619125 w 2584450"/>
                    <a:gd name="connsiteY3" fmla="*/ 413536 h 1896261"/>
                    <a:gd name="connsiteX4" fmla="*/ 844550 w 2584450"/>
                    <a:gd name="connsiteY4" fmla="*/ 229386 h 1896261"/>
                    <a:gd name="connsiteX5" fmla="*/ 1125523 w 2584450"/>
                    <a:gd name="connsiteY5" fmla="*/ 0 h 1896261"/>
                    <a:gd name="connsiteX6" fmla="*/ 1193913 w 2584450"/>
                    <a:gd name="connsiteY6" fmla="*/ 161643 h 1896261"/>
                    <a:gd name="connsiteX7" fmla="*/ 1398872 w 2584450"/>
                    <a:gd name="connsiteY7" fmla="*/ 285909 h 1896261"/>
                    <a:gd name="connsiteX8" fmla="*/ 1585515 w 2584450"/>
                    <a:gd name="connsiteY8" fmla="*/ 344426 h 1896261"/>
                    <a:gd name="connsiteX9" fmla="*/ 1617946 w 2584450"/>
                    <a:gd name="connsiteY9" fmla="*/ 449495 h 1896261"/>
                    <a:gd name="connsiteX10" fmla="*/ 1720240 w 2584450"/>
                    <a:gd name="connsiteY10" fmla="*/ 551787 h 1896261"/>
                    <a:gd name="connsiteX11" fmla="*/ 1891522 w 2584450"/>
                    <a:gd name="connsiteY11" fmla="*/ 547030 h 1896261"/>
                    <a:gd name="connsiteX12" fmla="*/ 2046151 w 2584450"/>
                    <a:gd name="connsiteY12" fmla="*/ 594608 h 1896261"/>
                    <a:gd name="connsiteX13" fmla="*/ 2029499 w 2584450"/>
                    <a:gd name="connsiteY13" fmla="*/ 715933 h 1896261"/>
                    <a:gd name="connsiteX14" fmla="*/ 1993814 w 2584450"/>
                    <a:gd name="connsiteY14" fmla="*/ 922898 h 1896261"/>
                    <a:gd name="connsiteX15" fmla="*/ 2584450 w 2584450"/>
                    <a:gd name="connsiteY15" fmla="*/ 572286 h 1896261"/>
                    <a:gd name="connsiteX16" fmla="*/ 2270125 w 2584450"/>
                    <a:gd name="connsiteY16" fmla="*/ 743736 h 1896261"/>
                    <a:gd name="connsiteX17" fmla="*/ 1946275 w 2584450"/>
                    <a:gd name="connsiteY17" fmla="*/ 950111 h 1896261"/>
                    <a:gd name="connsiteX18" fmla="*/ 1841500 w 2584450"/>
                    <a:gd name="connsiteY18" fmla="*/ 1029486 h 1896261"/>
                    <a:gd name="connsiteX19" fmla="*/ 1590675 w 2584450"/>
                    <a:gd name="connsiteY19" fmla="*/ 1239036 h 1896261"/>
                    <a:gd name="connsiteX20" fmla="*/ 1514475 w 2584450"/>
                    <a:gd name="connsiteY20" fmla="*/ 1305711 h 1896261"/>
                    <a:gd name="connsiteX21" fmla="*/ 1323975 w 2584450"/>
                    <a:gd name="connsiteY21" fmla="*/ 1518436 h 1896261"/>
                    <a:gd name="connsiteX22" fmla="*/ 1222375 w 2584450"/>
                    <a:gd name="connsiteY22" fmla="*/ 1737511 h 1896261"/>
                    <a:gd name="connsiteX23" fmla="*/ 1152525 w 2584450"/>
                    <a:gd name="connsiteY23" fmla="*/ 1896261 h 1896261"/>
                    <a:gd name="connsiteX24" fmla="*/ 0 w 2584450"/>
                    <a:gd name="connsiteY24" fmla="*/ 1407311 h 1896261"/>
                    <a:gd name="connsiteX0" fmla="*/ 0 w 2270125"/>
                    <a:gd name="connsiteY0" fmla="*/ 1407311 h 1896261"/>
                    <a:gd name="connsiteX1" fmla="*/ 184150 w 2270125"/>
                    <a:gd name="connsiteY1" fmla="*/ 1010436 h 1896261"/>
                    <a:gd name="connsiteX2" fmla="*/ 390525 w 2270125"/>
                    <a:gd name="connsiteY2" fmla="*/ 702461 h 1896261"/>
                    <a:gd name="connsiteX3" fmla="*/ 619125 w 2270125"/>
                    <a:gd name="connsiteY3" fmla="*/ 413536 h 1896261"/>
                    <a:gd name="connsiteX4" fmla="*/ 844550 w 2270125"/>
                    <a:gd name="connsiteY4" fmla="*/ 229386 h 1896261"/>
                    <a:gd name="connsiteX5" fmla="*/ 1125523 w 2270125"/>
                    <a:gd name="connsiteY5" fmla="*/ 0 h 1896261"/>
                    <a:gd name="connsiteX6" fmla="*/ 1193913 w 2270125"/>
                    <a:gd name="connsiteY6" fmla="*/ 161643 h 1896261"/>
                    <a:gd name="connsiteX7" fmla="*/ 1398872 w 2270125"/>
                    <a:gd name="connsiteY7" fmla="*/ 285909 h 1896261"/>
                    <a:gd name="connsiteX8" fmla="*/ 1585515 w 2270125"/>
                    <a:gd name="connsiteY8" fmla="*/ 344426 h 1896261"/>
                    <a:gd name="connsiteX9" fmla="*/ 1617946 w 2270125"/>
                    <a:gd name="connsiteY9" fmla="*/ 449495 h 1896261"/>
                    <a:gd name="connsiteX10" fmla="*/ 1720240 w 2270125"/>
                    <a:gd name="connsiteY10" fmla="*/ 551787 h 1896261"/>
                    <a:gd name="connsiteX11" fmla="*/ 1891522 w 2270125"/>
                    <a:gd name="connsiteY11" fmla="*/ 547030 h 1896261"/>
                    <a:gd name="connsiteX12" fmla="*/ 2046151 w 2270125"/>
                    <a:gd name="connsiteY12" fmla="*/ 594608 h 1896261"/>
                    <a:gd name="connsiteX13" fmla="*/ 2029499 w 2270125"/>
                    <a:gd name="connsiteY13" fmla="*/ 715933 h 1896261"/>
                    <a:gd name="connsiteX14" fmla="*/ 1993814 w 2270125"/>
                    <a:gd name="connsiteY14" fmla="*/ 922898 h 1896261"/>
                    <a:gd name="connsiteX15" fmla="*/ 2270125 w 2270125"/>
                    <a:gd name="connsiteY15" fmla="*/ 743736 h 1896261"/>
                    <a:gd name="connsiteX16" fmla="*/ 1946275 w 2270125"/>
                    <a:gd name="connsiteY16" fmla="*/ 950111 h 1896261"/>
                    <a:gd name="connsiteX17" fmla="*/ 1841500 w 2270125"/>
                    <a:gd name="connsiteY17" fmla="*/ 1029486 h 1896261"/>
                    <a:gd name="connsiteX18" fmla="*/ 1590675 w 2270125"/>
                    <a:gd name="connsiteY18" fmla="*/ 1239036 h 1896261"/>
                    <a:gd name="connsiteX19" fmla="*/ 1514475 w 2270125"/>
                    <a:gd name="connsiteY19" fmla="*/ 1305711 h 1896261"/>
                    <a:gd name="connsiteX20" fmla="*/ 1323975 w 2270125"/>
                    <a:gd name="connsiteY20" fmla="*/ 1518436 h 1896261"/>
                    <a:gd name="connsiteX21" fmla="*/ 1222375 w 2270125"/>
                    <a:gd name="connsiteY21" fmla="*/ 1737511 h 1896261"/>
                    <a:gd name="connsiteX22" fmla="*/ 1152525 w 2270125"/>
                    <a:gd name="connsiteY22" fmla="*/ 1896261 h 1896261"/>
                    <a:gd name="connsiteX23" fmla="*/ 0 w 2270125"/>
                    <a:gd name="connsiteY23" fmla="*/ 1407311 h 1896261"/>
                    <a:gd name="connsiteX0" fmla="*/ 0 w 2052848"/>
                    <a:gd name="connsiteY0" fmla="*/ 1407311 h 1896261"/>
                    <a:gd name="connsiteX1" fmla="*/ 184150 w 2052848"/>
                    <a:gd name="connsiteY1" fmla="*/ 1010436 h 1896261"/>
                    <a:gd name="connsiteX2" fmla="*/ 390525 w 2052848"/>
                    <a:gd name="connsiteY2" fmla="*/ 702461 h 1896261"/>
                    <a:gd name="connsiteX3" fmla="*/ 619125 w 2052848"/>
                    <a:gd name="connsiteY3" fmla="*/ 413536 h 1896261"/>
                    <a:gd name="connsiteX4" fmla="*/ 844550 w 2052848"/>
                    <a:gd name="connsiteY4" fmla="*/ 229386 h 1896261"/>
                    <a:gd name="connsiteX5" fmla="*/ 1125523 w 2052848"/>
                    <a:gd name="connsiteY5" fmla="*/ 0 h 1896261"/>
                    <a:gd name="connsiteX6" fmla="*/ 1193913 w 2052848"/>
                    <a:gd name="connsiteY6" fmla="*/ 161643 h 1896261"/>
                    <a:gd name="connsiteX7" fmla="*/ 1398872 w 2052848"/>
                    <a:gd name="connsiteY7" fmla="*/ 285909 h 1896261"/>
                    <a:gd name="connsiteX8" fmla="*/ 1585515 w 2052848"/>
                    <a:gd name="connsiteY8" fmla="*/ 344426 h 1896261"/>
                    <a:gd name="connsiteX9" fmla="*/ 1617946 w 2052848"/>
                    <a:gd name="connsiteY9" fmla="*/ 449495 h 1896261"/>
                    <a:gd name="connsiteX10" fmla="*/ 1720240 w 2052848"/>
                    <a:gd name="connsiteY10" fmla="*/ 551787 h 1896261"/>
                    <a:gd name="connsiteX11" fmla="*/ 1891522 w 2052848"/>
                    <a:gd name="connsiteY11" fmla="*/ 547030 h 1896261"/>
                    <a:gd name="connsiteX12" fmla="*/ 2046151 w 2052848"/>
                    <a:gd name="connsiteY12" fmla="*/ 594608 h 1896261"/>
                    <a:gd name="connsiteX13" fmla="*/ 2029499 w 2052848"/>
                    <a:gd name="connsiteY13" fmla="*/ 715933 h 1896261"/>
                    <a:gd name="connsiteX14" fmla="*/ 1993814 w 2052848"/>
                    <a:gd name="connsiteY14" fmla="*/ 922898 h 1896261"/>
                    <a:gd name="connsiteX15" fmla="*/ 1946275 w 2052848"/>
                    <a:gd name="connsiteY15" fmla="*/ 950111 h 1896261"/>
                    <a:gd name="connsiteX16" fmla="*/ 1841500 w 2052848"/>
                    <a:gd name="connsiteY16" fmla="*/ 1029486 h 1896261"/>
                    <a:gd name="connsiteX17" fmla="*/ 1590675 w 2052848"/>
                    <a:gd name="connsiteY17" fmla="*/ 1239036 h 1896261"/>
                    <a:gd name="connsiteX18" fmla="*/ 1514475 w 2052848"/>
                    <a:gd name="connsiteY18" fmla="*/ 1305711 h 1896261"/>
                    <a:gd name="connsiteX19" fmla="*/ 1323975 w 2052848"/>
                    <a:gd name="connsiteY19" fmla="*/ 1518436 h 1896261"/>
                    <a:gd name="connsiteX20" fmla="*/ 1222375 w 2052848"/>
                    <a:gd name="connsiteY20" fmla="*/ 1737511 h 1896261"/>
                    <a:gd name="connsiteX21" fmla="*/ 1152525 w 2052848"/>
                    <a:gd name="connsiteY21" fmla="*/ 1896261 h 1896261"/>
                    <a:gd name="connsiteX22" fmla="*/ 0 w 2052848"/>
                    <a:gd name="connsiteY22" fmla="*/ 1407311 h 1896261"/>
                    <a:gd name="connsiteX0" fmla="*/ 0 w 2052847"/>
                    <a:gd name="connsiteY0" fmla="*/ 1407311 h 1896261"/>
                    <a:gd name="connsiteX1" fmla="*/ 184150 w 2052847"/>
                    <a:gd name="connsiteY1" fmla="*/ 1010436 h 1896261"/>
                    <a:gd name="connsiteX2" fmla="*/ 390525 w 2052847"/>
                    <a:gd name="connsiteY2" fmla="*/ 702461 h 1896261"/>
                    <a:gd name="connsiteX3" fmla="*/ 619125 w 2052847"/>
                    <a:gd name="connsiteY3" fmla="*/ 413536 h 1896261"/>
                    <a:gd name="connsiteX4" fmla="*/ 844550 w 2052847"/>
                    <a:gd name="connsiteY4" fmla="*/ 229386 h 1896261"/>
                    <a:gd name="connsiteX5" fmla="*/ 1125523 w 2052847"/>
                    <a:gd name="connsiteY5" fmla="*/ 0 h 1896261"/>
                    <a:gd name="connsiteX6" fmla="*/ 1193913 w 2052847"/>
                    <a:gd name="connsiteY6" fmla="*/ 161643 h 1896261"/>
                    <a:gd name="connsiteX7" fmla="*/ 1398872 w 2052847"/>
                    <a:gd name="connsiteY7" fmla="*/ 285909 h 1896261"/>
                    <a:gd name="connsiteX8" fmla="*/ 1585515 w 2052847"/>
                    <a:gd name="connsiteY8" fmla="*/ 344426 h 1896261"/>
                    <a:gd name="connsiteX9" fmla="*/ 1617946 w 2052847"/>
                    <a:gd name="connsiteY9" fmla="*/ 449495 h 1896261"/>
                    <a:gd name="connsiteX10" fmla="*/ 1720240 w 2052847"/>
                    <a:gd name="connsiteY10" fmla="*/ 551787 h 1896261"/>
                    <a:gd name="connsiteX11" fmla="*/ 1891522 w 2052847"/>
                    <a:gd name="connsiteY11" fmla="*/ 547030 h 1896261"/>
                    <a:gd name="connsiteX12" fmla="*/ 2046151 w 2052847"/>
                    <a:gd name="connsiteY12" fmla="*/ 594608 h 1896261"/>
                    <a:gd name="connsiteX13" fmla="*/ 2029499 w 2052847"/>
                    <a:gd name="connsiteY13" fmla="*/ 715933 h 1896261"/>
                    <a:gd name="connsiteX14" fmla="*/ 1946275 w 2052847"/>
                    <a:gd name="connsiteY14" fmla="*/ 950111 h 1896261"/>
                    <a:gd name="connsiteX15" fmla="*/ 1841500 w 2052847"/>
                    <a:gd name="connsiteY15" fmla="*/ 1029486 h 1896261"/>
                    <a:gd name="connsiteX16" fmla="*/ 1590675 w 2052847"/>
                    <a:gd name="connsiteY16" fmla="*/ 1239036 h 1896261"/>
                    <a:gd name="connsiteX17" fmla="*/ 1514475 w 2052847"/>
                    <a:gd name="connsiteY17" fmla="*/ 1305711 h 1896261"/>
                    <a:gd name="connsiteX18" fmla="*/ 1323975 w 2052847"/>
                    <a:gd name="connsiteY18" fmla="*/ 1518436 h 1896261"/>
                    <a:gd name="connsiteX19" fmla="*/ 1222375 w 2052847"/>
                    <a:gd name="connsiteY19" fmla="*/ 1737511 h 1896261"/>
                    <a:gd name="connsiteX20" fmla="*/ 1152525 w 2052847"/>
                    <a:gd name="connsiteY20" fmla="*/ 1896261 h 1896261"/>
                    <a:gd name="connsiteX21" fmla="*/ 0 w 2052847"/>
                    <a:gd name="connsiteY21" fmla="*/ 1407311 h 1896261"/>
                    <a:gd name="connsiteX0" fmla="*/ 0 w 2052847"/>
                    <a:gd name="connsiteY0" fmla="*/ 1407311 h 1896261"/>
                    <a:gd name="connsiteX1" fmla="*/ 184150 w 2052847"/>
                    <a:gd name="connsiteY1" fmla="*/ 1010436 h 1896261"/>
                    <a:gd name="connsiteX2" fmla="*/ 390525 w 2052847"/>
                    <a:gd name="connsiteY2" fmla="*/ 702461 h 1896261"/>
                    <a:gd name="connsiteX3" fmla="*/ 619125 w 2052847"/>
                    <a:gd name="connsiteY3" fmla="*/ 413536 h 1896261"/>
                    <a:gd name="connsiteX4" fmla="*/ 844550 w 2052847"/>
                    <a:gd name="connsiteY4" fmla="*/ 229386 h 1896261"/>
                    <a:gd name="connsiteX5" fmla="*/ 1125523 w 2052847"/>
                    <a:gd name="connsiteY5" fmla="*/ 0 h 1896261"/>
                    <a:gd name="connsiteX6" fmla="*/ 1193913 w 2052847"/>
                    <a:gd name="connsiteY6" fmla="*/ 161643 h 1896261"/>
                    <a:gd name="connsiteX7" fmla="*/ 1398872 w 2052847"/>
                    <a:gd name="connsiteY7" fmla="*/ 285909 h 1896261"/>
                    <a:gd name="connsiteX8" fmla="*/ 1585515 w 2052847"/>
                    <a:gd name="connsiteY8" fmla="*/ 344426 h 1896261"/>
                    <a:gd name="connsiteX9" fmla="*/ 1617946 w 2052847"/>
                    <a:gd name="connsiteY9" fmla="*/ 449495 h 1896261"/>
                    <a:gd name="connsiteX10" fmla="*/ 1720240 w 2052847"/>
                    <a:gd name="connsiteY10" fmla="*/ 551787 h 1896261"/>
                    <a:gd name="connsiteX11" fmla="*/ 1891522 w 2052847"/>
                    <a:gd name="connsiteY11" fmla="*/ 547030 h 1896261"/>
                    <a:gd name="connsiteX12" fmla="*/ 2046151 w 2052847"/>
                    <a:gd name="connsiteY12" fmla="*/ 594608 h 1896261"/>
                    <a:gd name="connsiteX13" fmla="*/ 2029499 w 2052847"/>
                    <a:gd name="connsiteY13" fmla="*/ 715933 h 1896261"/>
                    <a:gd name="connsiteX14" fmla="*/ 1974822 w 2052847"/>
                    <a:gd name="connsiteY14" fmla="*/ 933458 h 1896261"/>
                    <a:gd name="connsiteX15" fmla="*/ 1841500 w 2052847"/>
                    <a:gd name="connsiteY15" fmla="*/ 1029486 h 1896261"/>
                    <a:gd name="connsiteX16" fmla="*/ 1590675 w 2052847"/>
                    <a:gd name="connsiteY16" fmla="*/ 1239036 h 1896261"/>
                    <a:gd name="connsiteX17" fmla="*/ 1514475 w 2052847"/>
                    <a:gd name="connsiteY17" fmla="*/ 1305711 h 1896261"/>
                    <a:gd name="connsiteX18" fmla="*/ 1323975 w 2052847"/>
                    <a:gd name="connsiteY18" fmla="*/ 1518436 h 1896261"/>
                    <a:gd name="connsiteX19" fmla="*/ 1222375 w 2052847"/>
                    <a:gd name="connsiteY19" fmla="*/ 1737511 h 1896261"/>
                    <a:gd name="connsiteX20" fmla="*/ 1152525 w 2052847"/>
                    <a:gd name="connsiteY20" fmla="*/ 1896261 h 1896261"/>
                    <a:gd name="connsiteX21" fmla="*/ 0 w 2052847"/>
                    <a:gd name="connsiteY21" fmla="*/ 1407311 h 1896261"/>
                    <a:gd name="connsiteX0" fmla="*/ 0 w 2051677"/>
                    <a:gd name="connsiteY0" fmla="*/ 1407311 h 1896261"/>
                    <a:gd name="connsiteX1" fmla="*/ 184150 w 2051677"/>
                    <a:gd name="connsiteY1" fmla="*/ 1010436 h 1896261"/>
                    <a:gd name="connsiteX2" fmla="*/ 390525 w 2051677"/>
                    <a:gd name="connsiteY2" fmla="*/ 702461 h 1896261"/>
                    <a:gd name="connsiteX3" fmla="*/ 619125 w 2051677"/>
                    <a:gd name="connsiteY3" fmla="*/ 413536 h 1896261"/>
                    <a:gd name="connsiteX4" fmla="*/ 844550 w 2051677"/>
                    <a:gd name="connsiteY4" fmla="*/ 229386 h 1896261"/>
                    <a:gd name="connsiteX5" fmla="*/ 1125523 w 2051677"/>
                    <a:gd name="connsiteY5" fmla="*/ 0 h 1896261"/>
                    <a:gd name="connsiteX6" fmla="*/ 1193913 w 2051677"/>
                    <a:gd name="connsiteY6" fmla="*/ 161643 h 1896261"/>
                    <a:gd name="connsiteX7" fmla="*/ 1398872 w 2051677"/>
                    <a:gd name="connsiteY7" fmla="*/ 285909 h 1896261"/>
                    <a:gd name="connsiteX8" fmla="*/ 1585515 w 2051677"/>
                    <a:gd name="connsiteY8" fmla="*/ 344426 h 1896261"/>
                    <a:gd name="connsiteX9" fmla="*/ 1617946 w 2051677"/>
                    <a:gd name="connsiteY9" fmla="*/ 449495 h 1896261"/>
                    <a:gd name="connsiteX10" fmla="*/ 1720240 w 2051677"/>
                    <a:gd name="connsiteY10" fmla="*/ 551787 h 1896261"/>
                    <a:gd name="connsiteX11" fmla="*/ 1891522 w 2051677"/>
                    <a:gd name="connsiteY11" fmla="*/ 547030 h 1896261"/>
                    <a:gd name="connsiteX12" fmla="*/ 2046151 w 2051677"/>
                    <a:gd name="connsiteY12" fmla="*/ 594608 h 1896261"/>
                    <a:gd name="connsiteX13" fmla="*/ 2010467 w 2051677"/>
                    <a:gd name="connsiteY13" fmla="*/ 737343 h 1896261"/>
                    <a:gd name="connsiteX14" fmla="*/ 1974822 w 2051677"/>
                    <a:gd name="connsiteY14" fmla="*/ 933458 h 1896261"/>
                    <a:gd name="connsiteX15" fmla="*/ 1841500 w 2051677"/>
                    <a:gd name="connsiteY15" fmla="*/ 1029486 h 1896261"/>
                    <a:gd name="connsiteX16" fmla="*/ 1590675 w 2051677"/>
                    <a:gd name="connsiteY16" fmla="*/ 1239036 h 1896261"/>
                    <a:gd name="connsiteX17" fmla="*/ 1514475 w 2051677"/>
                    <a:gd name="connsiteY17" fmla="*/ 1305711 h 1896261"/>
                    <a:gd name="connsiteX18" fmla="*/ 1323975 w 2051677"/>
                    <a:gd name="connsiteY18" fmla="*/ 1518436 h 1896261"/>
                    <a:gd name="connsiteX19" fmla="*/ 1222375 w 2051677"/>
                    <a:gd name="connsiteY19" fmla="*/ 1737511 h 1896261"/>
                    <a:gd name="connsiteX20" fmla="*/ 1152525 w 2051677"/>
                    <a:gd name="connsiteY20" fmla="*/ 1896261 h 1896261"/>
                    <a:gd name="connsiteX21" fmla="*/ 0 w 2051677"/>
                    <a:gd name="connsiteY21" fmla="*/ 1407311 h 1896261"/>
                    <a:gd name="connsiteX0" fmla="*/ 0 w 2048777"/>
                    <a:gd name="connsiteY0" fmla="*/ 1407311 h 1896261"/>
                    <a:gd name="connsiteX1" fmla="*/ 184150 w 2048777"/>
                    <a:gd name="connsiteY1" fmla="*/ 1010436 h 1896261"/>
                    <a:gd name="connsiteX2" fmla="*/ 390525 w 2048777"/>
                    <a:gd name="connsiteY2" fmla="*/ 702461 h 1896261"/>
                    <a:gd name="connsiteX3" fmla="*/ 619125 w 2048777"/>
                    <a:gd name="connsiteY3" fmla="*/ 413536 h 1896261"/>
                    <a:gd name="connsiteX4" fmla="*/ 844550 w 2048777"/>
                    <a:gd name="connsiteY4" fmla="*/ 229386 h 1896261"/>
                    <a:gd name="connsiteX5" fmla="*/ 1125523 w 2048777"/>
                    <a:gd name="connsiteY5" fmla="*/ 0 h 1896261"/>
                    <a:gd name="connsiteX6" fmla="*/ 1193913 w 2048777"/>
                    <a:gd name="connsiteY6" fmla="*/ 161643 h 1896261"/>
                    <a:gd name="connsiteX7" fmla="*/ 1398872 w 2048777"/>
                    <a:gd name="connsiteY7" fmla="*/ 285909 h 1896261"/>
                    <a:gd name="connsiteX8" fmla="*/ 1585515 w 2048777"/>
                    <a:gd name="connsiteY8" fmla="*/ 344426 h 1896261"/>
                    <a:gd name="connsiteX9" fmla="*/ 1617946 w 2048777"/>
                    <a:gd name="connsiteY9" fmla="*/ 449495 h 1896261"/>
                    <a:gd name="connsiteX10" fmla="*/ 1720240 w 2048777"/>
                    <a:gd name="connsiteY10" fmla="*/ 551787 h 1896261"/>
                    <a:gd name="connsiteX11" fmla="*/ 1891522 w 2048777"/>
                    <a:gd name="connsiteY11" fmla="*/ 547030 h 1896261"/>
                    <a:gd name="connsiteX12" fmla="*/ 2046151 w 2048777"/>
                    <a:gd name="connsiteY12" fmla="*/ 594608 h 1896261"/>
                    <a:gd name="connsiteX13" fmla="*/ 1889144 w 2048777"/>
                    <a:gd name="connsiteY13" fmla="*/ 701658 h 1896261"/>
                    <a:gd name="connsiteX14" fmla="*/ 1974822 w 2048777"/>
                    <a:gd name="connsiteY14" fmla="*/ 933458 h 1896261"/>
                    <a:gd name="connsiteX15" fmla="*/ 1841500 w 2048777"/>
                    <a:gd name="connsiteY15" fmla="*/ 1029486 h 1896261"/>
                    <a:gd name="connsiteX16" fmla="*/ 1590675 w 2048777"/>
                    <a:gd name="connsiteY16" fmla="*/ 1239036 h 1896261"/>
                    <a:gd name="connsiteX17" fmla="*/ 1514475 w 2048777"/>
                    <a:gd name="connsiteY17" fmla="*/ 1305711 h 1896261"/>
                    <a:gd name="connsiteX18" fmla="*/ 1323975 w 2048777"/>
                    <a:gd name="connsiteY18" fmla="*/ 1518436 h 1896261"/>
                    <a:gd name="connsiteX19" fmla="*/ 1222375 w 2048777"/>
                    <a:gd name="connsiteY19" fmla="*/ 1737511 h 1896261"/>
                    <a:gd name="connsiteX20" fmla="*/ 1152525 w 2048777"/>
                    <a:gd name="connsiteY20" fmla="*/ 1896261 h 1896261"/>
                    <a:gd name="connsiteX21" fmla="*/ 0 w 2048777"/>
                    <a:gd name="connsiteY21" fmla="*/ 1407311 h 1896261"/>
                    <a:gd name="connsiteX0" fmla="*/ 0 w 2048778"/>
                    <a:gd name="connsiteY0" fmla="*/ 1407311 h 1896261"/>
                    <a:gd name="connsiteX1" fmla="*/ 184150 w 2048778"/>
                    <a:gd name="connsiteY1" fmla="*/ 1010436 h 1896261"/>
                    <a:gd name="connsiteX2" fmla="*/ 390525 w 2048778"/>
                    <a:gd name="connsiteY2" fmla="*/ 702461 h 1896261"/>
                    <a:gd name="connsiteX3" fmla="*/ 619125 w 2048778"/>
                    <a:gd name="connsiteY3" fmla="*/ 413536 h 1896261"/>
                    <a:gd name="connsiteX4" fmla="*/ 844550 w 2048778"/>
                    <a:gd name="connsiteY4" fmla="*/ 229386 h 1896261"/>
                    <a:gd name="connsiteX5" fmla="*/ 1125523 w 2048778"/>
                    <a:gd name="connsiteY5" fmla="*/ 0 h 1896261"/>
                    <a:gd name="connsiteX6" fmla="*/ 1193913 w 2048778"/>
                    <a:gd name="connsiteY6" fmla="*/ 161643 h 1896261"/>
                    <a:gd name="connsiteX7" fmla="*/ 1398872 w 2048778"/>
                    <a:gd name="connsiteY7" fmla="*/ 285909 h 1896261"/>
                    <a:gd name="connsiteX8" fmla="*/ 1585515 w 2048778"/>
                    <a:gd name="connsiteY8" fmla="*/ 344426 h 1896261"/>
                    <a:gd name="connsiteX9" fmla="*/ 1617946 w 2048778"/>
                    <a:gd name="connsiteY9" fmla="*/ 449495 h 1896261"/>
                    <a:gd name="connsiteX10" fmla="*/ 1720240 w 2048778"/>
                    <a:gd name="connsiteY10" fmla="*/ 551787 h 1896261"/>
                    <a:gd name="connsiteX11" fmla="*/ 1891522 w 2048778"/>
                    <a:gd name="connsiteY11" fmla="*/ 547030 h 1896261"/>
                    <a:gd name="connsiteX12" fmla="*/ 2046151 w 2048778"/>
                    <a:gd name="connsiteY12" fmla="*/ 594608 h 1896261"/>
                    <a:gd name="connsiteX13" fmla="*/ 1889144 w 2048778"/>
                    <a:gd name="connsiteY13" fmla="*/ 701658 h 1896261"/>
                    <a:gd name="connsiteX14" fmla="*/ 1974822 w 2048778"/>
                    <a:gd name="connsiteY14" fmla="*/ 933458 h 1896261"/>
                    <a:gd name="connsiteX15" fmla="*/ 1841500 w 2048778"/>
                    <a:gd name="connsiteY15" fmla="*/ 1029486 h 1896261"/>
                    <a:gd name="connsiteX16" fmla="*/ 1590675 w 2048778"/>
                    <a:gd name="connsiteY16" fmla="*/ 1239036 h 1896261"/>
                    <a:gd name="connsiteX17" fmla="*/ 1514475 w 2048778"/>
                    <a:gd name="connsiteY17" fmla="*/ 1305711 h 1896261"/>
                    <a:gd name="connsiteX18" fmla="*/ 1323975 w 2048778"/>
                    <a:gd name="connsiteY18" fmla="*/ 1518436 h 1896261"/>
                    <a:gd name="connsiteX19" fmla="*/ 1222375 w 2048778"/>
                    <a:gd name="connsiteY19" fmla="*/ 1737511 h 1896261"/>
                    <a:gd name="connsiteX20" fmla="*/ 1152525 w 2048778"/>
                    <a:gd name="connsiteY20" fmla="*/ 1896261 h 1896261"/>
                    <a:gd name="connsiteX21" fmla="*/ 0 w 2048778"/>
                    <a:gd name="connsiteY21" fmla="*/ 1407311 h 1896261"/>
                    <a:gd name="connsiteX0" fmla="*/ 0 w 2050870"/>
                    <a:gd name="connsiteY0" fmla="*/ 1407311 h 1896261"/>
                    <a:gd name="connsiteX1" fmla="*/ 184150 w 2050870"/>
                    <a:gd name="connsiteY1" fmla="*/ 1010436 h 1896261"/>
                    <a:gd name="connsiteX2" fmla="*/ 390525 w 2050870"/>
                    <a:gd name="connsiteY2" fmla="*/ 702461 h 1896261"/>
                    <a:gd name="connsiteX3" fmla="*/ 619125 w 2050870"/>
                    <a:gd name="connsiteY3" fmla="*/ 413536 h 1896261"/>
                    <a:gd name="connsiteX4" fmla="*/ 844550 w 2050870"/>
                    <a:gd name="connsiteY4" fmla="*/ 229386 h 1896261"/>
                    <a:gd name="connsiteX5" fmla="*/ 1125523 w 2050870"/>
                    <a:gd name="connsiteY5" fmla="*/ 0 h 1896261"/>
                    <a:gd name="connsiteX6" fmla="*/ 1193913 w 2050870"/>
                    <a:gd name="connsiteY6" fmla="*/ 161643 h 1896261"/>
                    <a:gd name="connsiteX7" fmla="*/ 1398872 w 2050870"/>
                    <a:gd name="connsiteY7" fmla="*/ 285909 h 1896261"/>
                    <a:gd name="connsiteX8" fmla="*/ 1585515 w 2050870"/>
                    <a:gd name="connsiteY8" fmla="*/ 344426 h 1896261"/>
                    <a:gd name="connsiteX9" fmla="*/ 1617946 w 2050870"/>
                    <a:gd name="connsiteY9" fmla="*/ 449495 h 1896261"/>
                    <a:gd name="connsiteX10" fmla="*/ 1720240 w 2050870"/>
                    <a:gd name="connsiteY10" fmla="*/ 551787 h 1896261"/>
                    <a:gd name="connsiteX11" fmla="*/ 1891522 w 2050870"/>
                    <a:gd name="connsiteY11" fmla="*/ 547030 h 1896261"/>
                    <a:gd name="connsiteX12" fmla="*/ 2046151 w 2050870"/>
                    <a:gd name="connsiteY12" fmla="*/ 594608 h 1896261"/>
                    <a:gd name="connsiteX13" fmla="*/ 1889144 w 2050870"/>
                    <a:gd name="connsiteY13" fmla="*/ 701658 h 1896261"/>
                    <a:gd name="connsiteX14" fmla="*/ 1974822 w 2050870"/>
                    <a:gd name="connsiteY14" fmla="*/ 933458 h 1896261"/>
                    <a:gd name="connsiteX15" fmla="*/ 1841500 w 2050870"/>
                    <a:gd name="connsiteY15" fmla="*/ 1029486 h 1896261"/>
                    <a:gd name="connsiteX16" fmla="*/ 1590675 w 2050870"/>
                    <a:gd name="connsiteY16" fmla="*/ 1239036 h 1896261"/>
                    <a:gd name="connsiteX17" fmla="*/ 1514475 w 2050870"/>
                    <a:gd name="connsiteY17" fmla="*/ 1305711 h 1896261"/>
                    <a:gd name="connsiteX18" fmla="*/ 1323975 w 2050870"/>
                    <a:gd name="connsiteY18" fmla="*/ 1518436 h 1896261"/>
                    <a:gd name="connsiteX19" fmla="*/ 1222375 w 2050870"/>
                    <a:gd name="connsiteY19" fmla="*/ 1737511 h 1896261"/>
                    <a:gd name="connsiteX20" fmla="*/ 1152525 w 2050870"/>
                    <a:gd name="connsiteY20" fmla="*/ 1896261 h 1896261"/>
                    <a:gd name="connsiteX21" fmla="*/ 0 w 2050870"/>
                    <a:gd name="connsiteY21" fmla="*/ 1407311 h 1896261"/>
                    <a:gd name="connsiteX0" fmla="*/ 0 w 2050870"/>
                    <a:gd name="connsiteY0" fmla="*/ 1407311 h 1896261"/>
                    <a:gd name="connsiteX1" fmla="*/ 184150 w 2050870"/>
                    <a:gd name="connsiteY1" fmla="*/ 1010436 h 1896261"/>
                    <a:gd name="connsiteX2" fmla="*/ 390525 w 2050870"/>
                    <a:gd name="connsiteY2" fmla="*/ 702461 h 1896261"/>
                    <a:gd name="connsiteX3" fmla="*/ 619125 w 2050870"/>
                    <a:gd name="connsiteY3" fmla="*/ 413536 h 1896261"/>
                    <a:gd name="connsiteX4" fmla="*/ 844550 w 2050870"/>
                    <a:gd name="connsiteY4" fmla="*/ 229386 h 1896261"/>
                    <a:gd name="connsiteX5" fmla="*/ 1125523 w 2050870"/>
                    <a:gd name="connsiteY5" fmla="*/ 0 h 1896261"/>
                    <a:gd name="connsiteX6" fmla="*/ 1193913 w 2050870"/>
                    <a:gd name="connsiteY6" fmla="*/ 161643 h 1896261"/>
                    <a:gd name="connsiteX7" fmla="*/ 1398872 w 2050870"/>
                    <a:gd name="connsiteY7" fmla="*/ 285909 h 1896261"/>
                    <a:gd name="connsiteX8" fmla="*/ 1585515 w 2050870"/>
                    <a:gd name="connsiteY8" fmla="*/ 344426 h 1896261"/>
                    <a:gd name="connsiteX9" fmla="*/ 1617946 w 2050870"/>
                    <a:gd name="connsiteY9" fmla="*/ 449495 h 1896261"/>
                    <a:gd name="connsiteX10" fmla="*/ 1720240 w 2050870"/>
                    <a:gd name="connsiteY10" fmla="*/ 551787 h 1896261"/>
                    <a:gd name="connsiteX11" fmla="*/ 1891522 w 2050870"/>
                    <a:gd name="connsiteY11" fmla="*/ 547030 h 1896261"/>
                    <a:gd name="connsiteX12" fmla="*/ 2046151 w 2050870"/>
                    <a:gd name="connsiteY12" fmla="*/ 594608 h 1896261"/>
                    <a:gd name="connsiteX13" fmla="*/ 1889144 w 2050870"/>
                    <a:gd name="connsiteY13" fmla="*/ 701658 h 1896261"/>
                    <a:gd name="connsiteX14" fmla="*/ 1974822 w 2050870"/>
                    <a:gd name="connsiteY14" fmla="*/ 933458 h 1896261"/>
                    <a:gd name="connsiteX15" fmla="*/ 1841500 w 2050870"/>
                    <a:gd name="connsiteY15" fmla="*/ 1029486 h 1896261"/>
                    <a:gd name="connsiteX16" fmla="*/ 1590675 w 2050870"/>
                    <a:gd name="connsiteY16" fmla="*/ 1239036 h 1896261"/>
                    <a:gd name="connsiteX17" fmla="*/ 1514475 w 2050870"/>
                    <a:gd name="connsiteY17" fmla="*/ 1305711 h 1896261"/>
                    <a:gd name="connsiteX18" fmla="*/ 1323975 w 2050870"/>
                    <a:gd name="connsiteY18" fmla="*/ 1518436 h 1896261"/>
                    <a:gd name="connsiteX19" fmla="*/ 1222375 w 2050870"/>
                    <a:gd name="connsiteY19" fmla="*/ 1737511 h 1896261"/>
                    <a:gd name="connsiteX20" fmla="*/ 1152525 w 2050870"/>
                    <a:gd name="connsiteY20" fmla="*/ 1896261 h 1896261"/>
                    <a:gd name="connsiteX21" fmla="*/ 0 w 2050870"/>
                    <a:gd name="connsiteY21" fmla="*/ 1407311 h 1896261"/>
                    <a:gd name="connsiteX0" fmla="*/ 0 w 2072067"/>
                    <a:gd name="connsiteY0" fmla="*/ 1407311 h 1896261"/>
                    <a:gd name="connsiteX1" fmla="*/ 184150 w 2072067"/>
                    <a:gd name="connsiteY1" fmla="*/ 1010436 h 1896261"/>
                    <a:gd name="connsiteX2" fmla="*/ 390525 w 2072067"/>
                    <a:gd name="connsiteY2" fmla="*/ 702461 h 1896261"/>
                    <a:gd name="connsiteX3" fmla="*/ 619125 w 2072067"/>
                    <a:gd name="connsiteY3" fmla="*/ 413536 h 1896261"/>
                    <a:gd name="connsiteX4" fmla="*/ 844550 w 2072067"/>
                    <a:gd name="connsiteY4" fmla="*/ 229386 h 1896261"/>
                    <a:gd name="connsiteX5" fmla="*/ 1125523 w 2072067"/>
                    <a:gd name="connsiteY5" fmla="*/ 0 h 1896261"/>
                    <a:gd name="connsiteX6" fmla="*/ 1193913 w 2072067"/>
                    <a:gd name="connsiteY6" fmla="*/ 161643 h 1896261"/>
                    <a:gd name="connsiteX7" fmla="*/ 1398872 w 2072067"/>
                    <a:gd name="connsiteY7" fmla="*/ 285909 h 1896261"/>
                    <a:gd name="connsiteX8" fmla="*/ 1585515 w 2072067"/>
                    <a:gd name="connsiteY8" fmla="*/ 344426 h 1896261"/>
                    <a:gd name="connsiteX9" fmla="*/ 1617946 w 2072067"/>
                    <a:gd name="connsiteY9" fmla="*/ 449495 h 1896261"/>
                    <a:gd name="connsiteX10" fmla="*/ 1720240 w 2072067"/>
                    <a:gd name="connsiteY10" fmla="*/ 551787 h 1896261"/>
                    <a:gd name="connsiteX11" fmla="*/ 1891522 w 2072067"/>
                    <a:gd name="connsiteY11" fmla="*/ 547030 h 1896261"/>
                    <a:gd name="connsiteX12" fmla="*/ 2046151 w 2072067"/>
                    <a:gd name="connsiteY12" fmla="*/ 594608 h 1896261"/>
                    <a:gd name="connsiteX13" fmla="*/ 2017606 w 2072067"/>
                    <a:gd name="connsiteY13" fmla="*/ 758752 h 1896261"/>
                    <a:gd name="connsiteX14" fmla="*/ 1974822 w 2072067"/>
                    <a:gd name="connsiteY14" fmla="*/ 933458 h 1896261"/>
                    <a:gd name="connsiteX15" fmla="*/ 1841500 w 2072067"/>
                    <a:gd name="connsiteY15" fmla="*/ 1029486 h 1896261"/>
                    <a:gd name="connsiteX16" fmla="*/ 1590675 w 2072067"/>
                    <a:gd name="connsiteY16" fmla="*/ 1239036 h 1896261"/>
                    <a:gd name="connsiteX17" fmla="*/ 1514475 w 2072067"/>
                    <a:gd name="connsiteY17" fmla="*/ 1305711 h 1896261"/>
                    <a:gd name="connsiteX18" fmla="*/ 1323975 w 2072067"/>
                    <a:gd name="connsiteY18" fmla="*/ 1518436 h 1896261"/>
                    <a:gd name="connsiteX19" fmla="*/ 1222375 w 2072067"/>
                    <a:gd name="connsiteY19" fmla="*/ 1737511 h 1896261"/>
                    <a:gd name="connsiteX20" fmla="*/ 1152525 w 2072067"/>
                    <a:gd name="connsiteY20" fmla="*/ 1896261 h 1896261"/>
                    <a:gd name="connsiteX21" fmla="*/ 0 w 2072067"/>
                    <a:gd name="connsiteY21" fmla="*/ 1407311 h 1896261"/>
                    <a:gd name="connsiteX0" fmla="*/ 0 w 2057975"/>
                    <a:gd name="connsiteY0" fmla="*/ 1407311 h 1896261"/>
                    <a:gd name="connsiteX1" fmla="*/ 184150 w 2057975"/>
                    <a:gd name="connsiteY1" fmla="*/ 1010436 h 1896261"/>
                    <a:gd name="connsiteX2" fmla="*/ 390525 w 2057975"/>
                    <a:gd name="connsiteY2" fmla="*/ 702461 h 1896261"/>
                    <a:gd name="connsiteX3" fmla="*/ 619125 w 2057975"/>
                    <a:gd name="connsiteY3" fmla="*/ 413536 h 1896261"/>
                    <a:gd name="connsiteX4" fmla="*/ 844550 w 2057975"/>
                    <a:gd name="connsiteY4" fmla="*/ 229386 h 1896261"/>
                    <a:gd name="connsiteX5" fmla="*/ 1125523 w 2057975"/>
                    <a:gd name="connsiteY5" fmla="*/ 0 h 1896261"/>
                    <a:gd name="connsiteX6" fmla="*/ 1193913 w 2057975"/>
                    <a:gd name="connsiteY6" fmla="*/ 161643 h 1896261"/>
                    <a:gd name="connsiteX7" fmla="*/ 1398872 w 2057975"/>
                    <a:gd name="connsiteY7" fmla="*/ 285909 h 1896261"/>
                    <a:gd name="connsiteX8" fmla="*/ 1585515 w 2057975"/>
                    <a:gd name="connsiteY8" fmla="*/ 344426 h 1896261"/>
                    <a:gd name="connsiteX9" fmla="*/ 1617946 w 2057975"/>
                    <a:gd name="connsiteY9" fmla="*/ 449495 h 1896261"/>
                    <a:gd name="connsiteX10" fmla="*/ 1720240 w 2057975"/>
                    <a:gd name="connsiteY10" fmla="*/ 551787 h 1896261"/>
                    <a:gd name="connsiteX11" fmla="*/ 1891522 w 2057975"/>
                    <a:gd name="connsiteY11" fmla="*/ 547030 h 1896261"/>
                    <a:gd name="connsiteX12" fmla="*/ 2046151 w 2057975"/>
                    <a:gd name="connsiteY12" fmla="*/ 594608 h 1896261"/>
                    <a:gd name="connsiteX13" fmla="*/ 2017606 w 2057975"/>
                    <a:gd name="connsiteY13" fmla="*/ 758752 h 1896261"/>
                    <a:gd name="connsiteX14" fmla="*/ 1974822 w 2057975"/>
                    <a:gd name="connsiteY14" fmla="*/ 933458 h 1896261"/>
                    <a:gd name="connsiteX15" fmla="*/ 1841500 w 2057975"/>
                    <a:gd name="connsiteY15" fmla="*/ 1029486 h 1896261"/>
                    <a:gd name="connsiteX16" fmla="*/ 1590675 w 2057975"/>
                    <a:gd name="connsiteY16" fmla="*/ 1239036 h 1896261"/>
                    <a:gd name="connsiteX17" fmla="*/ 1514475 w 2057975"/>
                    <a:gd name="connsiteY17" fmla="*/ 1305711 h 1896261"/>
                    <a:gd name="connsiteX18" fmla="*/ 1323975 w 2057975"/>
                    <a:gd name="connsiteY18" fmla="*/ 1518436 h 1896261"/>
                    <a:gd name="connsiteX19" fmla="*/ 1222375 w 2057975"/>
                    <a:gd name="connsiteY19" fmla="*/ 1737511 h 1896261"/>
                    <a:gd name="connsiteX20" fmla="*/ 1152525 w 2057975"/>
                    <a:gd name="connsiteY20" fmla="*/ 1896261 h 1896261"/>
                    <a:gd name="connsiteX21" fmla="*/ 0 w 2057975"/>
                    <a:gd name="connsiteY21" fmla="*/ 1407311 h 1896261"/>
                    <a:gd name="connsiteX0" fmla="*/ 0 w 2057975"/>
                    <a:gd name="connsiteY0" fmla="*/ 1407311 h 1896261"/>
                    <a:gd name="connsiteX1" fmla="*/ 184150 w 2057975"/>
                    <a:gd name="connsiteY1" fmla="*/ 1010436 h 1896261"/>
                    <a:gd name="connsiteX2" fmla="*/ 390525 w 2057975"/>
                    <a:gd name="connsiteY2" fmla="*/ 702461 h 1896261"/>
                    <a:gd name="connsiteX3" fmla="*/ 619125 w 2057975"/>
                    <a:gd name="connsiteY3" fmla="*/ 413536 h 1896261"/>
                    <a:gd name="connsiteX4" fmla="*/ 844550 w 2057975"/>
                    <a:gd name="connsiteY4" fmla="*/ 229386 h 1896261"/>
                    <a:gd name="connsiteX5" fmla="*/ 1125523 w 2057975"/>
                    <a:gd name="connsiteY5" fmla="*/ 0 h 1896261"/>
                    <a:gd name="connsiteX6" fmla="*/ 1193913 w 2057975"/>
                    <a:gd name="connsiteY6" fmla="*/ 161643 h 1896261"/>
                    <a:gd name="connsiteX7" fmla="*/ 1398872 w 2057975"/>
                    <a:gd name="connsiteY7" fmla="*/ 285909 h 1896261"/>
                    <a:gd name="connsiteX8" fmla="*/ 1585515 w 2057975"/>
                    <a:gd name="connsiteY8" fmla="*/ 344426 h 1896261"/>
                    <a:gd name="connsiteX9" fmla="*/ 1617946 w 2057975"/>
                    <a:gd name="connsiteY9" fmla="*/ 449495 h 1896261"/>
                    <a:gd name="connsiteX10" fmla="*/ 1720240 w 2057975"/>
                    <a:gd name="connsiteY10" fmla="*/ 551787 h 1896261"/>
                    <a:gd name="connsiteX11" fmla="*/ 1891522 w 2057975"/>
                    <a:gd name="connsiteY11" fmla="*/ 547030 h 1896261"/>
                    <a:gd name="connsiteX12" fmla="*/ 2046151 w 2057975"/>
                    <a:gd name="connsiteY12" fmla="*/ 594608 h 1896261"/>
                    <a:gd name="connsiteX13" fmla="*/ 2017606 w 2057975"/>
                    <a:gd name="connsiteY13" fmla="*/ 758752 h 1896261"/>
                    <a:gd name="connsiteX14" fmla="*/ 1974822 w 2057975"/>
                    <a:gd name="connsiteY14" fmla="*/ 933458 h 1896261"/>
                    <a:gd name="connsiteX15" fmla="*/ 1841500 w 2057975"/>
                    <a:gd name="connsiteY15" fmla="*/ 1029486 h 1896261"/>
                    <a:gd name="connsiteX16" fmla="*/ 1590675 w 2057975"/>
                    <a:gd name="connsiteY16" fmla="*/ 1239036 h 1896261"/>
                    <a:gd name="connsiteX17" fmla="*/ 1514475 w 2057975"/>
                    <a:gd name="connsiteY17" fmla="*/ 1305711 h 1896261"/>
                    <a:gd name="connsiteX18" fmla="*/ 1323975 w 2057975"/>
                    <a:gd name="connsiteY18" fmla="*/ 1518436 h 1896261"/>
                    <a:gd name="connsiteX19" fmla="*/ 1222375 w 2057975"/>
                    <a:gd name="connsiteY19" fmla="*/ 1737511 h 1896261"/>
                    <a:gd name="connsiteX20" fmla="*/ 1152525 w 2057975"/>
                    <a:gd name="connsiteY20" fmla="*/ 1896261 h 1896261"/>
                    <a:gd name="connsiteX21" fmla="*/ 0 w 2057975"/>
                    <a:gd name="connsiteY21" fmla="*/ 1407311 h 1896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2057975" h="1896261">
                      <a:moveTo>
                        <a:pt x="0" y="1407311"/>
                      </a:moveTo>
                      <a:lnTo>
                        <a:pt x="184150" y="1010436"/>
                      </a:lnTo>
                      <a:lnTo>
                        <a:pt x="390525" y="702461"/>
                      </a:lnTo>
                      <a:lnTo>
                        <a:pt x="619125" y="413536"/>
                      </a:lnTo>
                      <a:lnTo>
                        <a:pt x="844550" y="229386"/>
                      </a:lnTo>
                      <a:lnTo>
                        <a:pt x="1125523" y="0"/>
                      </a:lnTo>
                      <a:lnTo>
                        <a:pt x="1193913" y="161643"/>
                      </a:lnTo>
                      <a:lnTo>
                        <a:pt x="1398872" y="285909"/>
                      </a:lnTo>
                      <a:lnTo>
                        <a:pt x="1585515" y="344426"/>
                      </a:lnTo>
                      <a:lnTo>
                        <a:pt x="1617946" y="449495"/>
                      </a:lnTo>
                      <a:lnTo>
                        <a:pt x="1720240" y="551787"/>
                      </a:lnTo>
                      <a:lnTo>
                        <a:pt x="1891522" y="547030"/>
                      </a:lnTo>
                      <a:lnTo>
                        <a:pt x="2046151" y="594608"/>
                      </a:lnTo>
                      <a:cubicBezTo>
                        <a:pt x="2074698" y="593815"/>
                        <a:pt x="2046153" y="600157"/>
                        <a:pt x="2017606" y="758752"/>
                      </a:cubicBezTo>
                      <a:cubicBezTo>
                        <a:pt x="1981928" y="920295"/>
                        <a:pt x="2006155" y="881199"/>
                        <a:pt x="1974822" y="933458"/>
                      </a:cubicBezTo>
                      <a:lnTo>
                        <a:pt x="1841500" y="1029486"/>
                      </a:lnTo>
                      <a:lnTo>
                        <a:pt x="1590675" y="1239036"/>
                      </a:lnTo>
                      <a:lnTo>
                        <a:pt x="1514475" y="1305711"/>
                      </a:lnTo>
                      <a:lnTo>
                        <a:pt x="1323975" y="1518436"/>
                      </a:lnTo>
                      <a:lnTo>
                        <a:pt x="1222375" y="1737511"/>
                      </a:lnTo>
                      <a:lnTo>
                        <a:pt x="1152525" y="1896261"/>
                      </a:lnTo>
                      <a:lnTo>
                        <a:pt x="0" y="1407311"/>
                      </a:lnTo>
                      <a:close/>
                    </a:path>
                  </a:pathLst>
                </a:custGeom>
                <a:solidFill>
                  <a:srgbClr val="00B0F0">
                    <a:alpha val="80000"/>
                  </a:srgbClr>
                </a:solidFill>
                <a:ln w="1270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564" name="TextBox 563">
                <a:extLst>
                  <a:ext uri="{FF2B5EF4-FFF2-40B4-BE49-F238E27FC236}">
                    <a16:creationId xmlns:a16="http://schemas.microsoft.com/office/drawing/2014/main" id="{28135E02-DC4C-7555-DFDD-8D18566D2227}"/>
                  </a:ext>
                </a:extLst>
              </p:cNvPr>
              <p:cNvSpPr txBox="1"/>
              <p:nvPr/>
            </p:nvSpPr>
            <p:spPr>
              <a:xfrm>
                <a:off x="3027528" y="1610177"/>
                <a:ext cx="10261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olidFill>
                      <a:srgbClr val="FF8A09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b="1" i="1" baseline="-25000" dirty="0">
                    <a:solidFill>
                      <a:srgbClr val="FF8A09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1</a:t>
                </a:r>
                <a:endParaRPr lang="en-GB" b="1" i="1" dirty="0">
                  <a:solidFill>
                    <a:srgbClr val="FF8A09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65" name="TextBox 564">
                <a:extLst>
                  <a:ext uri="{FF2B5EF4-FFF2-40B4-BE49-F238E27FC236}">
                    <a16:creationId xmlns:a16="http://schemas.microsoft.com/office/drawing/2014/main" id="{7EDB8CD2-8E42-CB8C-4530-8BCD24C17D6F}"/>
                  </a:ext>
                </a:extLst>
              </p:cNvPr>
              <p:cNvSpPr txBox="1"/>
              <p:nvPr/>
            </p:nvSpPr>
            <p:spPr>
              <a:xfrm>
                <a:off x="2540651" y="1890659"/>
                <a:ext cx="10261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solidFill>
                      <a:srgbClr val="00B0F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b="1" i="1" baseline="-25000" dirty="0">
                    <a:solidFill>
                      <a:srgbClr val="00B0F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2</a:t>
                </a:r>
                <a:endParaRPr lang="en-GB" b="1" i="1" dirty="0">
                  <a:solidFill>
                    <a:srgbClr val="00B0F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67" name="Straight Arrow Connector 566">
                <a:extLst>
                  <a:ext uri="{FF2B5EF4-FFF2-40B4-BE49-F238E27FC236}">
                    <a16:creationId xmlns:a16="http://schemas.microsoft.com/office/drawing/2014/main" id="{12670564-3CAC-42BE-70A6-294FA77DA9C8}"/>
                  </a:ext>
                </a:extLst>
              </p:cNvPr>
              <p:cNvCxnSpPr>
                <a:cxnSpLocks/>
                <a:endCxn id="561" idx="8"/>
              </p:cNvCxnSpPr>
              <p:nvPr/>
            </p:nvCxnSpPr>
            <p:spPr>
              <a:xfrm flipH="1">
                <a:off x="8201400" y="3385933"/>
                <a:ext cx="205909" cy="177341"/>
              </a:xfrm>
              <a:prstGeom prst="straightConnector1">
                <a:avLst/>
              </a:prstGeom>
              <a:ln w="6350" cap="sq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1" name="TextBox 570">
                <a:extLst>
                  <a:ext uri="{FF2B5EF4-FFF2-40B4-BE49-F238E27FC236}">
                    <a16:creationId xmlns:a16="http://schemas.microsoft.com/office/drawing/2014/main" id="{F9AAB51D-1847-7D8B-07C8-967CB2C04C9B}"/>
                  </a:ext>
                </a:extLst>
              </p:cNvPr>
              <p:cNvSpPr txBox="1"/>
              <p:nvPr/>
            </p:nvSpPr>
            <p:spPr>
              <a:xfrm>
                <a:off x="8135105" y="3085652"/>
                <a:ext cx="80420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Ice loss</a:t>
                </a:r>
                <a:endParaRPr lang="en-GB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75" name="TextBox 574">
                <a:extLst>
                  <a:ext uri="{FF2B5EF4-FFF2-40B4-BE49-F238E27FC236}">
                    <a16:creationId xmlns:a16="http://schemas.microsoft.com/office/drawing/2014/main" id="{54F5818A-9E06-0A8F-A951-0C00898D49AC}"/>
                  </a:ext>
                </a:extLst>
              </p:cNvPr>
              <p:cNvSpPr txBox="1"/>
              <p:nvPr/>
            </p:nvSpPr>
            <p:spPr>
              <a:xfrm>
                <a:off x="8697959" y="3729914"/>
                <a:ext cx="8042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Ice gain</a:t>
                </a:r>
                <a:endParaRPr lang="en-GB" sz="14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578" name="Straight Arrow Connector 577">
                <a:extLst>
                  <a:ext uri="{FF2B5EF4-FFF2-40B4-BE49-F238E27FC236}">
                    <a16:creationId xmlns:a16="http://schemas.microsoft.com/office/drawing/2014/main" id="{F868B7F9-0572-3D27-322A-11621C362936}"/>
                  </a:ext>
                </a:extLst>
              </p:cNvPr>
              <p:cNvCxnSpPr>
                <a:cxnSpLocks/>
                <a:endCxn id="562" idx="12"/>
              </p:cNvCxnSpPr>
              <p:nvPr/>
            </p:nvCxnSpPr>
            <p:spPr>
              <a:xfrm flipH="1">
                <a:off x="8733924" y="4037691"/>
                <a:ext cx="205383" cy="151113"/>
              </a:xfrm>
              <a:prstGeom prst="straightConnector1">
                <a:avLst/>
              </a:prstGeom>
              <a:ln w="6350" cap="sq">
                <a:solidFill>
                  <a:schemeClr val="tx1"/>
                </a:solidFill>
                <a:headEnd type="none" w="med" len="med"/>
                <a:tailEnd type="arrow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9" name="Freeform: Shape 598">
                <a:extLst>
                  <a:ext uri="{FF2B5EF4-FFF2-40B4-BE49-F238E27FC236}">
                    <a16:creationId xmlns:a16="http://schemas.microsoft.com/office/drawing/2014/main" id="{6A579612-8A2A-433F-0554-B42FA065832C}"/>
                  </a:ext>
                </a:extLst>
              </p:cNvPr>
              <p:cNvSpPr/>
              <p:nvPr/>
            </p:nvSpPr>
            <p:spPr>
              <a:xfrm>
                <a:off x="2246256" y="3899203"/>
                <a:ext cx="1724660" cy="1610248"/>
              </a:xfrm>
              <a:custGeom>
                <a:avLst/>
                <a:gdLst>
                  <a:gd name="connsiteX0" fmla="*/ 0 w 2584450"/>
                  <a:gd name="connsiteY0" fmla="*/ 1924050 h 2413000"/>
                  <a:gd name="connsiteX1" fmla="*/ 184150 w 2584450"/>
                  <a:gd name="connsiteY1" fmla="*/ 1527175 h 2413000"/>
                  <a:gd name="connsiteX2" fmla="*/ 390525 w 2584450"/>
                  <a:gd name="connsiteY2" fmla="*/ 1219200 h 2413000"/>
                  <a:gd name="connsiteX3" fmla="*/ 619125 w 2584450"/>
                  <a:gd name="connsiteY3" fmla="*/ 930275 h 2413000"/>
                  <a:gd name="connsiteX4" fmla="*/ 844550 w 2584450"/>
                  <a:gd name="connsiteY4" fmla="*/ 746125 h 2413000"/>
                  <a:gd name="connsiteX5" fmla="*/ 1111250 w 2584450"/>
                  <a:gd name="connsiteY5" fmla="*/ 523875 h 2413000"/>
                  <a:gd name="connsiteX6" fmla="*/ 1308100 w 2584450"/>
                  <a:gd name="connsiteY6" fmla="*/ 400050 h 2413000"/>
                  <a:gd name="connsiteX7" fmla="*/ 1689100 w 2584450"/>
                  <a:gd name="connsiteY7" fmla="*/ 165100 h 2413000"/>
                  <a:gd name="connsiteX8" fmla="*/ 1987550 w 2584450"/>
                  <a:gd name="connsiteY8" fmla="*/ 0 h 2413000"/>
                  <a:gd name="connsiteX9" fmla="*/ 2584450 w 2584450"/>
                  <a:gd name="connsiteY9" fmla="*/ 1089025 h 2413000"/>
                  <a:gd name="connsiteX10" fmla="*/ 2270125 w 2584450"/>
                  <a:gd name="connsiteY10" fmla="*/ 1260475 h 2413000"/>
                  <a:gd name="connsiteX11" fmla="*/ 1946275 w 2584450"/>
                  <a:gd name="connsiteY11" fmla="*/ 1466850 h 2413000"/>
                  <a:gd name="connsiteX12" fmla="*/ 1841500 w 2584450"/>
                  <a:gd name="connsiteY12" fmla="*/ 1546225 h 2413000"/>
                  <a:gd name="connsiteX13" fmla="*/ 1590675 w 2584450"/>
                  <a:gd name="connsiteY13" fmla="*/ 1755775 h 2413000"/>
                  <a:gd name="connsiteX14" fmla="*/ 1514475 w 2584450"/>
                  <a:gd name="connsiteY14" fmla="*/ 1822450 h 2413000"/>
                  <a:gd name="connsiteX15" fmla="*/ 1323975 w 2584450"/>
                  <a:gd name="connsiteY15" fmla="*/ 2035175 h 2413000"/>
                  <a:gd name="connsiteX16" fmla="*/ 1222375 w 2584450"/>
                  <a:gd name="connsiteY16" fmla="*/ 2254250 h 2413000"/>
                  <a:gd name="connsiteX17" fmla="*/ 1152525 w 2584450"/>
                  <a:gd name="connsiteY17" fmla="*/ 2413000 h 2413000"/>
                  <a:gd name="connsiteX18" fmla="*/ 0 w 2584450"/>
                  <a:gd name="connsiteY18" fmla="*/ 1924050 h 2413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84450" h="2413000">
                    <a:moveTo>
                      <a:pt x="0" y="1924050"/>
                    </a:moveTo>
                    <a:lnTo>
                      <a:pt x="184150" y="1527175"/>
                    </a:lnTo>
                    <a:lnTo>
                      <a:pt x="390525" y="1219200"/>
                    </a:lnTo>
                    <a:lnTo>
                      <a:pt x="619125" y="930275"/>
                    </a:lnTo>
                    <a:lnTo>
                      <a:pt x="844550" y="746125"/>
                    </a:lnTo>
                    <a:lnTo>
                      <a:pt x="1111250" y="523875"/>
                    </a:lnTo>
                    <a:lnTo>
                      <a:pt x="1308100" y="400050"/>
                    </a:lnTo>
                    <a:lnTo>
                      <a:pt x="1689100" y="165100"/>
                    </a:lnTo>
                    <a:lnTo>
                      <a:pt x="1987550" y="0"/>
                    </a:lnTo>
                    <a:lnTo>
                      <a:pt x="2584450" y="1089025"/>
                    </a:lnTo>
                    <a:lnTo>
                      <a:pt x="2270125" y="1260475"/>
                    </a:lnTo>
                    <a:lnTo>
                      <a:pt x="1946275" y="1466850"/>
                    </a:lnTo>
                    <a:lnTo>
                      <a:pt x="1841500" y="1546225"/>
                    </a:lnTo>
                    <a:lnTo>
                      <a:pt x="1590675" y="1755775"/>
                    </a:lnTo>
                    <a:lnTo>
                      <a:pt x="1514475" y="1822450"/>
                    </a:lnTo>
                    <a:lnTo>
                      <a:pt x="1323975" y="2035175"/>
                    </a:lnTo>
                    <a:lnTo>
                      <a:pt x="1222375" y="2254250"/>
                    </a:lnTo>
                    <a:lnTo>
                      <a:pt x="1152525" y="2413000"/>
                    </a:lnTo>
                    <a:lnTo>
                      <a:pt x="0" y="1924050"/>
                    </a:lnTo>
                    <a:close/>
                  </a:path>
                </a:pathLst>
              </a:custGeom>
              <a:noFill/>
              <a:ln w="1270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08" name="Straight Arrow Connector 607">
                <a:extLst>
                  <a:ext uri="{FF2B5EF4-FFF2-40B4-BE49-F238E27FC236}">
                    <a16:creationId xmlns:a16="http://schemas.microsoft.com/office/drawing/2014/main" id="{58B38A20-A596-865C-7AB8-62A3594D69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01288" y="2818995"/>
                <a:ext cx="476977" cy="0"/>
              </a:xfrm>
              <a:prstGeom prst="straightConnector1">
                <a:avLst/>
              </a:prstGeom>
              <a:ln w="38100">
                <a:solidFill>
                  <a:srgbClr val="FF8A09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9" name="Straight Arrow Connector 608">
                <a:extLst>
                  <a:ext uri="{FF2B5EF4-FFF2-40B4-BE49-F238E27FC236}">
                    <a16:creationId xmlns:a16="http://schemas.microsoft.com/office/drawing/2014/main" id="{D1323465-E84F-0EE2-42BC-CC26D0E1C7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48446" y="3022605"/>
                <a:ext cx="0" cy="82550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6" name="Freeform: Shape 615">
                <a:extLst>
                  <a:ext uri="{FF2B5EF4-FFF2-40B4-BE49-F238E27FC236}">
                    <a16:creationId xmlns:a16="http://schemas.microsoft.com/office/drawing/2014/main" id="{8D917F1C-1322-47B8-AF2E-0BF18536AB66}"/>
                  </a:ext>
                </a:extLst>
              </p:cNvPr>
              <p:cNvSpPr/>
              <p:nvPr/>
            </p:nvSpPr>
            <p:spPr>
              <a:xfrm>
                <a:off x="2922590" y="4170367"/>
                <a:ext cx="695786" cy="784625"/>
              </a:xfrm>
              <a:custGeom>
                <a:avLst/>
                <a:gdLst>
                  <a:gd name="connsiteX0" fmla="*/ 0 w 685800"/>
                  <a:gd name="connsiteY0" fmla="*/ 0 h 860425"/>
                  <a:gd name="connsiteX1" fmla="*/ 60325 w 685800"/>
                  <a:gd name="connsiteY1" fmla="*/ 139700 h 860425"/>
                  <a:gd name="connsiteX2" fmla="*/ 120650 w 685800"/>
                  <a:gd name="connsiteY2" fmla="*/ 260350 h 860425"/>
                  <a:gd name="connsiteX3" fmla="*/ 257175 w 685800"/>
                  <a:gd name="connsiteY3" fmla="*/ 342900 h 860425"/>
                  <a:gd name="connsiteX4" fmla="*/ 377825 w 685800"/>
                  <a:gd name="connsiteY4" fmla="*/ 381000 h 860425"/>
                  <a:gd name="connsiteX5" fmla="*/ 409575 w 685800"/>
                  <a:gd name="connsiteY5" fmla="*/ 457200 h 860425"/>
                  <a:gd name="connsiteX6" fmla="*/ 473075 w 685800"/>
                  <a:gd name="connsiteY6" fmla="*/ 517525 h 860425"/>
                  <a:gd name="connsiteX7" fmla="*/ 581025 w 685800"/>
                  <a:gd name="connsiteY7" fmla="*/ 514350 h 860425"/>
                  <a:gd name="connsiteX8" fmla="*/ 669925 w 685800"/>
                  <a:gd name="connsiteY8" fmla="*/ 542925 h 860425"/>
                  <a:gd name="connsiteX9" fmla="*/ 679450 w 685800"/>
                  <a:gd name="connsiteY9" fmla="*/ 568325 h 860425"/>
                  <a:gd name="connsiteX10" fmla="*/ 657225 w 685800"/>
                  <a:gd name="connsiteY10" fmla="*/ 628650 h 860425"/>
                  <a:gd name="connsiteX11" fmla="*/ 644525 w 685800"/>
                  <a:gd name="connsiteY11" fmla="*/ 695325 h 860425"/>
                  <a:gd name="connsiteX12" fmla="*/ 638175 w 685800"/>
                  <a:gd name="connsiteY12" fmla="*/ 758825 h 860425"/>
                  <a:gd name="connsiteX13" fmla="*/ 660400 w 685800"/>
                  <a:gd name="connsiteY13" fmla="*/ 828675 h 860425"/>
                  <a:gd name="connsiteX14" fmla="*/ 685800 w 685800"/>
                  <a:gd name="connsiteY14" fmla="*/ 860425 h 860425"/>
                  <a:gd name="connsiteX0" fmla="*/ 0 w 685800"/>
                  <a:gd name="connsiteY0" fmla="*/ 0 h 860425"/>
                  <a:gd name="connsiteX1" fmla="*/ 120650 w 685800"/>
                  <a:gd name="connsiteY1" fmla="*/ 260350 h 860425"/>
                  <a:gd name="connsiteX2" fmla="*/ 257175 w 685800"/>
                  <a:gd name="connsiteY2" fmla="*/ 342900 h 860425"/>
                  <a:gd name="connsiteX3" fmla="*/ 377825 w 685800"/>
                  <a:gd name="connsiteY3" fmla="*/ 381000 h 860425"/>
                  <a:gd name="connsiteX4" fmla="*/ 409575 w 685800"/>
                  <a:gd name="connsiteY4" fmla="*/ 457200 h 860425"/>
                  <a:gd name="connsiteX5" fmla="*/ 473075 w 685800"/>
                  <a:gd name="connsiteY5" fmla="*/ 517525 h 860425"/>
                  <a:gd name="connsiteX6" fmla="*/ 581025 w 685800"/>
                  <a:gd name="connsiteY6" fmla="*/ 514350 h 860425"/>
                  <a:gd name="connsiteX7" fmla="*/ 669925 w 685800"/>
                  <a:gd name="connsiteY7" fmla="*/ 542925 h 860425"/>
                  <a:gd name="connsiteX8" fmla="*/ 679450 w 685800"/>
                  <a:gd name="connsiteY8" fmla="*/ 568325 h 860425"/>
                  <a:gd name="connsiteX9" fmla="*/ 657225 w 685800"/>
                  <a:gd name="connsiteY9" fmla="*/ 628650 h 860425"/>
                  <a:gd name="connsiteX10" fmla="*/ 644525 w 685800"/>
                  <a:gd name="connsiteY10" fmla="*/ 695325 h 860425"/>
                  <a:gd name="connsiteX11" fmla="*/ 638175 w 685800"/>
                  <a:gd name="connsiteY11" fmla="*/ 758825 h 860425"/>
                  <a:gd name="connsiteX12" fmla="*/ 660400 w 685800"/>
                  <a:gd name="connsiteY12" fmla="*/ 828675 h 860425"/>
                  <a:gd name="connsiteX13" fmla="*/ 685800 w 685800"/>
                  <a:gd name="connsiteY13" fmla="*/ 860425 h 860425"/>
                  <a:gd name="connsiteX0" fmla="*/ 0 w 613833"/>
                  <a:gd name="connsiteY0" fmla="*/ 0 h 678391"/>
                  <a:gd name="connsiteX1" fmla="*/ 48683 w 613833"/>
                  <a:gd name="connsiteY1" fmla="*/ 78316 h 678391"/>
                  <a:gd name="connsiteX2" fmla="*/ 185208 w 613833"/>
                  <a:gd name="connsiteY2" fmla="*/ 160866 h 678391"/>
                  <a:gd name="connsiteX3" fmla="*/ 305858 w 613833"/>
                  <a:gd name="connsiteY3" fmla="*/ 198966 h 678391"/>
                  <a:gd name="connsiteX4" fmla="*/ 337608 w 613833"/>
                  <a:gd name="connsiteY4" fmla="*/ 275166 h 678391"/>
                  <a:gd name="connsiteX5" fmla="*/ 401108 w 613833"/>
                  <a:gd name="connsiteY5" fmla="*/ 335491 h 678391"/>
                  <a:gd name="connsiteX6" fmla="*/ 509058 w 613833"/>
                  <a:gd name="connsiteY6" fmla="*/ 332316 h 678391"/>
                  <a:gd name="connsiteX7" fmla="*/ 597958 w 613833"/>
                  <a:gd name="connsiteY7" fmla="*/ 360891 h 678391"/>
                  <a:gd name="connsiteX8" fmla="*/ 607483 w 613833"/>
                  <a:gd name="connsiteY8" fmla="*/ 386291 h 678391"/>
                  <a:gd name="connsiteX9" fmla="*/ 585258 w 613833"/>
                  <a:gd name="connsiteY9" fmla="*/ 446616 h 678391"/>
                  <a:gd name="connsiteX10" fmla="*/ 572558 w 613833"/>
                  <a:gd name="connsiteY10" fmla="*/ 513291 h 678391"/>
                  <a:gd name="connsiteX11" fmla="*/ 566208 w 613833"/>
                  <a:gd name="connsiteY11" fmla="*/ 576791 h 678391"/>
                  <a:gd name="connsiteX12" fmla="*/ 588433 w 613833"/>
                  <a:gd name="connsiteY12" fmla="*/ 646641 h 678391"/>
                  <a:gd name="connsiteX13" fmla="*/ 613833 w 613833"/>
                  <a:gd name="connsiteY13" fmla="*/ 678391 h 678391"/>
                  <a:gd name="connsiteX0" fmla="*/ 0 w 604308"/>
                  <a:gd name="connsiteY0" fmla="*/ 0 h 649816"/>
                  <a:gd name="connsiteX1" fmla="*/ 39158 w 604308"/>
                  <a:gd name="connsiteY1" fmla="*/ 49741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604308"/>
                  <a:gd name="connsiteY0" fmla="*/ 0 h 649816"/>
                  <a:gd name="connsiteX1" fmla="*/ 86783 w 604308"/>
                  <a:gd name="connsiteY1" fmla="*/ 76728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570971"/>
                  <a:gd name="connsiteY0" fmla="*/ 0 h 630766"/>
                  <a:gd name="connsiteX1" fmla="*/ 53446 w 570971"/>
                  <a:gd name="connsiteY1" fmla="*/ 57678 h 630766"/>
                  <a:gd name="connsiteX2" fmla="*/ 142346 w 570971"/>
                  <a:gd name="connsiteY2" fmla="*/ 113241 h 630766"/>
                  <a:gd name="connsiteX3" fmla="*/ 262996 w 570971"/>
                  <a:gd name="connsiteY3" fmla="*/ 151341 h 630766"/>
                  <a:gd name="connsiteX4" fmla="*/ 294746 w 570971"/>
                  <a:gd name="connsiteY4" fmla="*/ 227541 h 630766"/>
                  <a:gd name="connsiteX5" fmla="*/ 358246 w 570971"/>
                  <a:gd name="connsiteY5" fmla="*/ 287866 h 630766"/>
                  <a:gd name="connsiteX6" fmla="*/ 466196 w 570971"/>
                  <a:gd name="connsiteY6" fmla="*/ 284691 h 630766"/>
                  <a:gd name="connsiteX7" fmla="*/ 555096 w 570971"/>
                  <a:gd name="connsiteY7" fmla="*/ 313266 h 630766"/>
                  <a:gd name="connsiteX8" fmla="*/ 564621 w 570971"/>
                  <a:gd name="connsiteY8" fmla="*/ 338666 h 630766"/>
                  <a:gd name="connsiteX9" fmla="*/ 542396 w 570971"/>
                  <a:gd name="connsiteY9" fmla="*/ 398991 h 630766"/>
                  <a:gd name="connsiteX10" fmla="*/ 529696 w 570971"/>
                  <a:gd name="connsiteY10" fmla="*/ 465666 h 630766"/>
                  <a:gd name="connsiteX11" fmla="*/ 523346 w 570971"/>
                  <a:gd name="connsiteY11" fmla="*/ 529166 h 630766"/>
                  <a:gd name="connsiteX12" fmla="*/ 545571 w 570971"/>
                  <a:gd name="connsiteY12" fmla="*/ 599016 h 630766"/>
                  <a:gd name="connsiteX13" fmla="*/ 570971 w 570971"/>
                  <a:gd name="connsiteY13" fmla="*/ 630766 h 630766"/>
                  <a:gd name="connsiteX0" fmla="*/ 4165 w 575136"/>
                  <a:gd name="connsiteY0" fmla="*/ 3047 h 633813"/>
                  <a:gd name="connsiteX1" fmla="*/ 0 w 575136"/>
                  <a:gd name="connsiteY1" fmla="*/ 0 h 633813"/>
                  <a:gd name="connsiteX2" fmla="*/ 57611 w 575136"/>
                  <a:gd name="connsiteY2" fmla="*/ 60725 h 633813"/>
                  <a:gd name="connsiteX3" fmla="*/ 146511 w 575136"/>
                  <a:gd name="connsiteY3" fmla="*/ 116288 h 633813"/>
                  <a:gd name="connsiteX4" fmla="*/ 267161 w 575136"/>
                  <a:gd name="connsiteY4" fmla="*/ 154388 h 633813"/>
                  <a:gd name="connsiteX5" fmla="*/ 298911 w 575136"/>
                  <a:gd name="connsiteY5" fmla="*/ 230588 h 633813"/>
                  <a:gd name="connsiteX6" fmla="*/ 362411 w 575136"/>
                  <a:gd name="connsiteY6" fmla="*/ 290913 h 633813"/>
                  <a:gd name="connsiteX7" fmla="*/ 470361 w 575136"/>
                  <a:gd name="connsiteY7" fmla="*/ 287738 h 633813"/>
                  <a:gd name="connsiteX8" fmla="*/ 559261 w 575136"/>
                  <a:gd name="connsiteY8" fmla="*/ 316313 h 633813"/>
                  <a:gd name="connsiteX9" fmla="*/ 568786 w 575136"/>
                  <a:gd name="connsiteY9" fmla="*/ 341713 h 633813"/>
                  <a:gd name="connsiteX10" fmla="*/ 546561 w 575136"/>
                  <a:gd name="connsiteY10" fmla="*/ 402038 h 633813"/>
                  <a:gd name="connsiteX11" fmla="*/ 533861 w 575136"/>
                  <a:gd name="connsiteY11" fmla="*/ 468713 h 633813"/>
                  <a:gd name="connsiteX12" fmla="*/ 527511 w 575136"/>
                  <a:gd name="connsiteY12" fmla="*/ 532213 h 633813"/>
                  <a:gd name="connsiteX13" fmla="*/ 549736 w 575136"/>
                  <a:gd name="connsiteY13" fmla="*/ 602063 h 633813"/>
                  <a:gd name="connsiteX14" fmla="*/ 575136 w 575136"/>
                  <a:gd name="connsiteY14" fmla="*/ 633813 h 633813"/>
                  <a:gd name="connsiteX0" fmla="*/ 124815 w 695786"/>
                  <a:gd name="connsiteY0" fmla="*/ 153859 h 784625"/>
                  <a:gd name="connsiteX1" fmla="*/ 0 w 695786"/>
                  <a:gd name="connsiteY1" fmla="*/ 0 h 784625"/>
                  <a:gd name="connsiteX2" fmla="*/ 178261 w 695786"/>
                  <a:gd name="connsiteY2" fmla="*/ 211537 h 784625"/>
                  <a:gd name="connsiteX3" fmla="*/ 267161 w 695786"/>
                  <a:gd name="connsiteY3" fmla="*/ 267100 h 784625"/>
                  <a:gd name="connsiteX4" fmla="*/ 387811 w 695786"/>
                  <a:gd name="connsiteY4" fmla="*/ 305200 h 784625"/>
                  <a:gd name="connsiteX5" fmla="*/ 419561 w 695786"/>
                  <a:gd name="connsiteY5" fmla="*/ 381400 h 784625"/>
                  <a:gd name="connsiteX6" fmla="*/ 483061 w 695786"/>
                  <a:gd name="connsiteY6" fmla="*/ 441725 h 784625"/>
                  <a:gd name="connsiteX7" fmla="*/ 591011 w 695786"/>
                  <a:gd name="connsiteY7" fmla="*/ 438550 h 784625"/>
                  <a:gd name="connsiteX8" fmla="*/ 679911 w 695786"/>
                  <a:gd name="connsiteY8" fmla="*/ 467125 h 784625"/>
                  <a:gd name="connsiteX9" fmla="*/ 689436 w 695786"/>
                  <a:gd name="connsiteY9" fmla="*/ 492525 h 784625"/>
                  <a:gd name="connsiteX10" fmla="*/ 667211 w 695786"/>
                  <a:gd name="connsiteY10" fmla="*/ 552850 h 784625"/>
                  <a:gd name="connsiteX11" fmla="*/ 654511 w 695786"/>
                  <a:gd name="connsiteY11" fmla="*/ 619525 h 784625"/>
                  <a:gd name="connsiteX12" fmla="*/ 648161 w 695786"/>
                  <a:gd name="connsiteY12" fmla="*/ 683025 h 784625"/>
                  <a:gd name="connsiteX13" fmla="*/ 670386 w 695786"/>
                  <a:gd name="connsiteY13" fmla="*/ 752875 h 784625"/>
                  <a:gd name="connsiteX14" fmla="*/ 695786 w 695786"/>
                  <a:gd name="connsiteY14" fmla="*/ 784625 h 78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95786" h="784625">
                    <a:moveTo>
                      <a:pt x="124815" y="153859"/>
                    </a:moveTo>
                    <a:lnTo>
                      <a:pt x="0" y="0"/>
                    </a:lnTo>
                    <a:lnTo>
                      <a:pt x="178261" y="211537"/>
                    </a:lnTo>
                    <a:lnTo>
                      <a:pt x="267161" y="267100"/>
                    </a:lnTo>
                    <a:lnTo>
                      <a:pt x="387811" y="305200"/>
                    </a:lnTo>
                    <a:lnTo>
                      <a:pt x="419561" y="381400"/>
                    </a:lnTo>
                    <a:lnTo>
                      <a:pt x="483061" y="441725"/>
                    </a:lnTo>
                    <a:lnTo>
                      <a:pt x="591011" y="438550"/>
                    </a:lnTo>
                    <a:lnTo>
                      <a:pt x="679911" y="467125"/>
                    </a:lnTo>
                    <a:lnTo>
                      <a:pt x="689436" y="492525"/>
                    </a:lnTo>
                    <a:lnTo>
                      <a:pt x="667211" y="552850"/>
                    </a:lnTo>
                    <a:lnTo>
                      <a:pt x="654511" y="619525"/>
                    </a:lnTo>
                    <a:lnTo>
                      <a:pt x="648161" y="683025"/>
                    </a:lnTo>
                    <a:lnTo>
                      <a:pt x="670386" y="752875"/>
                    </a:lnTo>
                    <a:lnTo>
                      <a:pt x="695786" y="784625"/>
                    </a:lnTo>
                  </a:path>
                </a:pathLst>
              </a:cu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5" name="Freeform: Shape 614">
                <a:extLst>
                  <a:ext uri="{FF2B5EF4-FFF2-40B4-BE49-F238E27FC236}">
                    <a16:creationId xmlns:a16="http://schemas.microsoft.com/office/drawing/2014/main" id="{BA3CA150-D920-E7C1-67BB-F74A3884C611}"/>
                  </a:ext>
                </a:extLst>
              </p:cNvPr>
              <p:cNvSpPr/>
              <p:nvPr/>
            </p:nvSpPr>
            <p:spPr>
              <a:xfrm>
                <a:off x="3047313" y="4324280"/>
                <a:ext cx="570971" cy="630766"/>
              </a:xfrm>
              <a:custGeom>
                <a:avLst/>
                <a:gdLst>
                  <a:gd name="connsiteX0" fmla="*/ 0 w 685800"/>
                  <a:gd name="connsiteY0" fmla="*/ 0 h 860425"/>
                  <a:gd name="connsiteX1" fmla="*/ 60325 w 685800"/>
                  <a:gd name="connsiteY1" fmla="*/ 139700 h 860425"/>
                  <a:gd name="connsiteX2" fmla="*/ 120650 w 685800"/>
                  <a:gd name="connsiteY2" fmla="*/ 260350 h 860425"/>
                  <a:gd name="connsiteX3" fmla="*/ 257175 w 685800"/>
                  <a:gd name="connsiteY3" fmla="*/ 342900 h 860425"/>
                  <a:gd name="connsiteX4" fmla="*/ 377825 w 685800"/>
                  <a:gd name="connsiteY4" fmla="*/ 381000 h 860425"/>
                  <a:gd name="connsiteX5" fmla="*/ 409575 w 685800"/>
                  <a:gd name="connsiteY5" fmla="*/ 457200 h 860425"/>
                  <a:gd name="connsiteX6" fmla="*/ 473075 w 685800"/>
                  <a:gd name="connsiteY6" fmla="*/ 517525 h 860425"/>
                  <a:gd name="connsiteX7" fmla="*/ 581025 w 685800"/>
                  <a:gd name="connsiteY7" fmla="*/ 514350 h 860425"/>
                  <a:gd name="connsiteX8" fmla="*/ 669925 w 685800"/>
                  <a:gd name="connsiteY8" fmla="*/ 542925 h 860425"/>
                  <a:gd name="connsiteX9" fmla="*/ 679450 w 685800"/>
                  <a:gd name="connsiteY9" fmla="*/ 568325 h 860425"/>
                  <a:gd name="connsiteX10" fmla="*/ 657225 w 685800"/>
                  <a:gd name="connsiteY10" fmla="*/ 628650 h 860425"/>
                  <a:gd name="connsiteX11" fmla="*/ 644525 w 685800"/>
                  <a:gd name="connsiteY11" fmla="*/ 695325 h 860425"/>
                  <a:gd name="connsiteX12" fmla="*/ 638175 w 685800"/>
                  <a:gd name="connsiteY12" fmla="*/ 758825 h 860425"/>
                  <a:gd name="connsiteX13" fmla="*/ 660400 w 685800"/>
                  <a:gd name="connsiteY13" fmla="*/ 828675 h 860425"/>
                  <a:gd name="connsiteX14" fmla="*/ 685800 w 685800"/>
                  <a:gd name="connsiteY14" fmla="*/ 860425 h 860425"/>
                  <a:gd name="connsiteX0" fmla="*/ 0 w 685800"/>
                  <a:gd name="connsiteY0" fmla="*/ 0 h 860425"/>
                  <a:gd name="connsiteX1" fmla="*/ 120650 w 685800"/>
                  <a:gd name="connsiteY1" fmla="*/ 260350 h 860425"/>
                  <a:gd name="connsiteX2" fmla="*/ 257175 w 685800"/>
                  <a:gd name="connsiteY2" fmla="*/ 342900 h 860425"/>
                  <a:gd name="connsiteX3" fmla="*/ 377825 w 685800"/>
                  <a:gd name="connsiteY3" fmla="*/ 381000 h 860425"/>
                  <a:gd name="connsiteX4" fmla="*/ 409575 w 685800"/>
                  <a:gd name="connsiteY4" fmla="*/ 457200 h 860425"/>
                  <a:gd name="connsiteX5" fmla="*/ 473075 w 685800"/>
                  <a:gd name="connsiteY5" fmla="*/ 517525 h 860425"/>
                  <a:gd name="connsiteX6" fmla="*/ 581025 w 685800"/>
                  <a:gd name="connsiteY6" fmla="*/ 514350 h 860425"/>
                  <a:gd name="connsiteX7" fmla="*/ 669925 w 685800"/>
                  <a:gd name="connsiteY7" fmla="*/ 542925 h 860425"/>
                  <a:gd name="connsiteX8" fmla="*/ 679450 w 685800"/>
                  <a:gd name="connsiteY8" fmla="*/ 568325 h 860425"/>
                  <a:gd name="connsiteX9" fmla="*/ 657225 w 685800"/>
                  <a:gd name="connsiteY9" fmla="*/ 628650 h 860425"/>
                  <a:gd name="connsiteX10" fmla="*/ 644525 w 685800"/>
                  <a:gd name="connsiteY10" fmla="*/ 695325 h 860425"/>
                  <a:gd name="connsiteX11" fmla="*/ 638175 w 685800"/>
                  <a:gd name="connsiteY11" fmla="*/ 758825 h 860425"/>
                  <a:gd name="connsiteX12" fmla="*/ 660400 w 685800"/>
                  <a:gd name="connsiteY12" fmla="*/ 828675 h 860425"/>
                  <a:gd name="connsiteX13" fmla="*/ 685800 w 685800"/>
                  <a:gd name="connsiteY13" fmla="*/ 860425 h 860425"/>
                  <a:gd name="connsiteX0" fmla="*/ 0 w 613833"/>
                  <a:gd name="connsiteY0" fmla="*/ 0 h 678391"/>
                  <a:gd name="connsiteX1" fmla="*/ 48683 w 613833"/>
                  <a:gd name="connsiteY1" fmla="*/ 78316 h 678391"/>
                  <a:gd name="connsiteX2" fmla="*/ 185208 w 613833"/>
                  <a:gd name="connsiteY2" fmla="*/ 160866 h 678391"/>
                  <a:gd name="connsiteX3" fmla="*/ 305858 w 613833"/>
                  <a:gd name="connsiteY3" fmla="*/ 198966 h 678391"/>
                  <a:gd name="connsiteX4" fmla="*/ 337608 w 613833"/>
                  <a:gd name="connsiteY4" fmla="*/ 275166 h 678391"/>
                  <a:gd name="connsiteX5" fmla="*/ 401108 w 613833"/>
                  <a:gd name="connsiteY5" fmla="*/ 335491 h 678391"/>
                  <a:gd name="connsiteX6" fmla="*/ 509058 w 613833"/>
                  <a:gd name="connsiteY6" fmla="*/ 332316 h 678391"/>
                  <a:gd name="connsiteX7" fmla="*/ 597958 w 613833"/>
                  <a:gd name="connsiteY7" fmla="*/ 360891 h 678391"/>
                  <a:gd name="connsiteX8" fmla="*/ 607483 w 613833"/>
                  <a:gd name="connsiteY8" fmla="*/ 386291 h 678391"/>
                  <a:gd name="connsiteX9" fmla="*/ 585258 w 613833"/>
                  <a:gd name="connsiteY9" fmla="*/ 446616 h 678391"/>
                  <a:gd name="connsiteX10" fmla="*/ 572558 w 613833"/>
                  <a:gd name="connsiteY10" fmla="*/ 513291 h 678391"/>
                  <a:gd name="connsiteX11" fmla="*/ 566208 w 613833"/>
                  <a:gd name="connsiteY11" fmla="*/ 576791 h 678391"/>
                  <a:gd name="connsiteX12" fmla="*/ 588433 w 613833"/>
                  <a:gd name="connsiteY12" fmla="*/ 646641 h 678391"/>
                  <a:gd name="connsiteX13" fmla="*/ 613833 w 613833"/>
                  <a:gd name="connsiteY13" fmla="*/ 678391 h 678391"/>
                  <a:gd name="connsiteX0" fmla="*/ 0 w 604308"/>
                  <a:gd name="connsiteY0" fmla="*/ 0 h 649816"/>
                  <a:gd name="connsiteX1" fmla="*/ 39158 w 604308"/>
                  <a:gd name="connsiteY1" fmla="*/ 49741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604308"/>
                  <a:gd name="connsiteY0" fmla="*/ 0 h 649816"/>
                  <a:gd name="connsiteX1" fmla="*/ 86783 w 604308"/>
                  <a:gd name="connsiteY1" fmla="*/ 76728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570971"/>
                  <a:gd name="connsiteY0" fmla="*/ 0 h 630766"/>
                  <a:gd name="connsiteX1" fmla="*/ 53446 w 570971"/>
                  <a:gd name="connsiteY1" fmla="*/ 57678 h 630766"/>
                  <a:gd name="connsiteX2" fmla="*/ 142346 w 570971"/>
                  <a:gd name="connsiteY2" fmla="*/ 113241 h 630766"/>
                  <a:gd name="connsiteX3" fmla="*/ 262996 w 570971"/>
                  <a:gd name="connsiteY3" fmla="*/ 151341 h 630766"/>
                  <a:gd name="connsiteX4" fmla="*/ 294746 w 570971"/>
                  <a:gd name="connsiteY4" fmla="*/ 227541 h 630766"/>
                  <a:gd name="connsiteX5" fmla="*/ 358246 w 570971"/>
                  <a:gd name="connsiteY5" fmla="*/ 287866 h 630766"/>
                  <a:gd name="connsiteX6" fmla="*/ 466196 w 570971"/>
                  <a:gd name="connsiteY6" fmla="*/ 284691 h 630766"/>
                  <a:gd name="connsiteX7" fmla="*/ 555096 w 570971"/>
                  <a:gd name="connsiteY7" fmla="*/ 313266 h 630766"/>
                  <a:gd name="connsiteX8" fmla="*/ 564621 w 570971"/>
                  <a:gd name="connsiteY8" fmla="*/ 338666 h 630766"/>
                  <a:gd name="connsiteX9" fmla="*/ 542396 w 570971"/>
                  <a:gd name="connsiteY9" fmla="*/ 398991 h 630766"/>
                  <a:gd name="connsiteX10" fmla="*/ 529696 w 570971"/>
                  <a:gd name="connsiteY10" fmla="*/ 465666 h 630766"/>
                  <a:gd name="connsiteX11" fmla="*/ 523346 w 570971"/>
                  <a:gd name="connsiteY11" fmla="*/ 529166 h 630766"/>
                  <a:gd name="connsiteX12" fmla="*/ 545571 w 570971"/>
                  <a:gd name="connsiteY12" fmla="*/ 599016 h 630766"/>
                  <a:gd name="connsiteX13" fmla="*/ 570971 w 570971"/>
                  <a:gd name="connsiteY13" fmla="*/ 630766 h 630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70971" h="630766">
                    <a:moveTo>
                      <a:pt x="0" y="0"/>
                    </a:moveTo>
                    <a:lnTo>
                      <a:pt x="53446" y="57678"/>
                    </a:lnTo>
                    <a:lnTo>
                      <a:pt x="142346" y="113241"/>
                    </a:lnTo>
                    <a:lnTo>
                      <a:pt x="262996" y="151341"/>
                    </a:lnTo>
                    <a:lnTo>
                      <a:pt x="294746" y="227541"/>
                    </a:lnTo>
                    <a:lnTo>
                      <a:pt x="358246" y="287866"/>
                    </a:lnTo>
                    <a:lnTo>
                      <a:pt x="466196" y="284691"/>
                    </a:lnTo>
                    <a:lnTo>
                      <a:pt x="555096" y="313266"/>
                    </a:lnTo>
                    <a:lnTo>
                      <a:pt x="564621" y="338666"/>
                    </a:lnTo>
                    <a:lnTo>
                      <a:pt x="542396" y="398991"/>
                    </a:lnTo>
                    <a:lnTo>
                      <a:pt x="529696" y="465666"/>
                    </a:lnTo>
                    <a:lnTo>
                      <a:pt x="523346" y="529166"/>
                    </a:lnTo>
                    <a:lnTo>
                      <a:pt x="545571" y="599016"/>
                    </a:lnTo>
                    <a:lnTo>
                      <a:pt x="570971" y="630766"/>
                    </a:lnTo>
                  </a:path>
                </a:pathLst>
              </a:cu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8" name="Freeform: Shape 617">
                <a:extLst>
                  <a:ext uri="{FF2B5EF4-FFF2-40B4-BE49-F238E27FC236}">
                    <a16:creationId xmlns:a16="http://schemas.microsoft.com/office/drawing/2014/main" id="{560B83AE-D67D-3028-74A8-98E1E2CF2EE0}"/>
                  </a:ext>
                </a:extLst>
              </p:cNvPr>
              <p:cNvSpPr/>
              <p:nvPr/>
            </p:nvSpPr>
            <p:spPr>
              <a:xfrm>
                <a:off x="4920202" y="4131745"/>
                <a:ext cx="695786" cy="784625"/>
              </a:xfrm>
              <a:custGeom>
                <a:avLst/>
                <a:gdLst>
                  <a:gd name="connsiteX0" fmla="*/ 0 w 685800"/>
                  <a:gd name="connsiteY0" fmla="*/ 0 h 860425"/>
                  <a:gd name="connsiteX1" fmla="*/ 60325 w 685800"/>
                  <a:gd name="connsiteY1" fmla="*/ 139700 h 860425"/>
                  <a:gd name="connsiteX2" fmla="*/ 120650 w 685800"/>
                  <a:gd name="connsiteY2" fmla="*/ 260350 h 860425"/>
                  <a:gd name="connsiteX3" fmla="*/ 257175 w 685800"/>
                  <a:gd name="connsiteY3" fmla="*/ 342900 h 860425"/>
                  <a:gd name="connsiteX4" fmla="*/ 377825 w 685800"/>
                  <a:gd name="connsiteY4" fmla="*/ 381000 h 860425"/>
                  <a:gd name="connsiteX5" fmla="*/ 409575 w 685800"/>
                  <a:gd name="connsiteY5" fmla="*/ 457200 h 860425"/>
                  <a:gd name="connsiteX6" fmla="*/ 473075 w 685800"/>
                  <a:gd name="connsiteY6" fmla="*/ 517525 h 860425"/>
                  <a:gd name="connsiteX7" fmla="*/ 581025 w 685800"/>
                  <a:gd name="connsiteY7" fmla="*/ 514350 h 860425"/>
                  <a:gd name="connsiteX8" fmla="*/ 669925 w 685800"/>
                  <a:gd name="connsiteY8" fmla="*/ 542925 h 860425"/>
                  <a:gd name="connsiteX9" fmla="*/ 679450 w 685800"/>
                  <a:gd name="connsiteY9" fmla="*/ 568325 h 860425"/>
                  <a:gd name="connsiteX10" fmla="*/ 657225 w 685800"/>
                  <a:gd name="connsiteY10" fmla="*/ 628650 h 860425"/>
                  <a:gd name="connsiteX11" fmla="*/ 644525 w 685800"/>
                  <a:gd name="connsiteY11" fmla="*/ 695325 h 860425"/>
                  <a:gd name="connsiteX12" fmla="*/ 638175 w 685800"/>
                  <a:gd name="connsiteY12" fmla="*/ 758825 h 860425"/>
                  <a:gd name="connsiteX13" fmla="*/ 660400 w 685800"/>
                  <a:gd name="connsiteY13" fmla="*/ 828675 h 860425"/>
                  <a:gd name="connsiteX14" fmla="*/ 685800 w 685800"/>
                  <a:gd name="connsiteY14" fmla="*/ 860425 h 860425"/>
                  <a:gd name="connsiteX0" fmla="*/ 0 w 685800"/>
                  <a:gd name="connsiteY0" fmla="*/ 0 h 860425"/>
                  <a:gd name="connsiteX1" fmla="*/ 120650 w 685800"/>
                  <a:gd name="connsiteY1" fmla="*/ 260350 h 860425"/>
                  <a:gd name="connsiteX2" fmla="*/ 257175 w 685800"/>
                  <a:gd name="connsiteY2" fmla="*/ 342900 h 860425"/>
                  <a:gd name="connsiteX3" fmla="*/ 377825 w 685800"/>
                  <a:gd name="connsiteY3" fmla="*/ 381000 h 860425"/>
                  <a:gd name="connsiteX4" fmla="*/ 409575 w 685800"/>
                  <a:gd name="connsiteY4" fmla="*/ 457200 h 860425"/>
                  <a:gd name="connsiteX5" fmla="*/ 473075 w 685800"/>
                  <a:gd name="connsiteY5" fmla="*/ 517525 h 860425"/>
                  <a:gd name="connsiteX6" fmla="*/ 581025 w 685800"/>
                  <a:gd name="connsiteY6" fmla="*/ 514350 h 860425"/>
                  <a:gd name="connsiteX7" fmla="*/ 669925 w 685800"/>
                  <a:gd name="connsiteY7" fmla="*/ 542925 h 860425"/>
                  <a:gd name="connsiteX8" fmla="*/ 679450 w 685800"/>
                  <a:gd name="connsiteY8" fmla="*/ 568325 h 860425"/>
                  <a:gd name="connsiteX9" fmla="*/ 657225 w 685800"/>
                  <a:gd name="connsiteY9" fmla="*/ 628650 h 860425"/>
                  <a:gd name="connsiteX10" fmla="*/ 644525 w 685800"/>
                  <a:gd name="connsiteY10" fmla="*/ 695325 h 860425"/>
                  <a:gd name="connsiteX11" fmla="*/ 638175 w 685800"/>
                  <a:gd name="connsiteY11" fmla="*/ 758825 h 860425"/>
                  <a:gd name="connsiteX12" fmla="*/ 660400 w 685800"/>
                  <a:gd name="connsiteY12" fmla="*/ 828675 h 860425"/>
                  <a:gd name="connsiteX13" fmla="*/ 685800 w 685800"/>
                  <a:gd name="connsiteY13" fmla="*/ 860425 h 860425"/>
                  <a:gd name="connsiteX0" fmla="*/ 0 w 613833"/>
                  <a:gd name="connsiteY0" fmla="*/ 0 h 678391"/>
                  <a:gd name="connsiteX1" fmla="*/ 48683 w 613833"/>
                  <a:gd name="connsiteY1" fmla="*/ 78316 h 678391"/>
                  <a:gd name="connsiteX2" fmla="*/ 185208 w 613833"/>
                  <a:gd name="connsiteY2" fmla="*/ 160866 h 678391"/>
                  <a:gd name="connsiteX3" fmla="*/ 305858 w 613833"/>
                  <a:gd name="connsiteY3" fmla="*/ 198966 h 678391"/>
                  <a:gd name="connsiteX4" fmla="*/ 337608 w 613833"/>
                  <a:gd name="connsiteY4" fmla="*/ 275166 h 678391"/>
                  <a:gd name="connsiteX5" fmla="*/ 401108 w 613833"/>
                  <a:gd name="connsiteY5" fmla="*/ 335491 h 678391"/>
                  <a:gd name="connsiteX6" fmla="*/ 509058 w 613833"/>
                  <a:gd name="connsiteY6" fmla="*/ 332316 h 678391"/>
                  <a:gd name="connsiteX7" fmla="*/ 597958 w 613833"/>
                  <a:gd name="connsiteY7" fmla="*/ 360891 h 678391"/>
                  <a:gd name="connsiteX8" fmla="*/ 607483 w 613833"/>
                  <a:gd name="connsiteY8" fmla="*/ 386291 h 678391"/>
                  <a:gd name="connsiteX9" fmla="*/ 585258 w 613833"/>
                  <a:gd name="connsiteY9" fmla="*/ 446616 h 678391"/>
                  <a:gd name="connsiteX10" fmla="*/ 572558 w 613833"/>
                  <a:gd name="connsiteY10" fmla="*/ 513291 h 678391"/>
                  <a:gd name="connsiteX11" fmla="*/ 566208 w 613833"/>
                  <a:gd name="connsiteY11" fmla="*/ 576791 h 678391"/>
                  <a:gd name="connsiteX12" fmla="*/ 588433 w 613833"/>
                  <a:gd name="connsiteY12" fmla="*/ 646641 h 678391"/>
                  <a:gd name="connsiteX13" fmla="*/ 613833 w 613833"/>
                  <a:gd name="connsiteY13" fmla="*/ 678391 h 678391"/>
                  <a:gd name="connsiteX0" fmla="*/ 0 w 604308"/>
                  <a:gd name="connsiteY0" fmla="*/ 0 h 649816"/>
                  <a:gd name="connsiteX1" fmla="*/ 39158 w 604308"/>
                  <a:gd name="connsiteY1" fmla="*/ 49741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604308"/>
                  <a:gd name="connsiteY0" fmla="*/ 0 h 649816"/>
                  <a:gd name="connsiteX1" fmla="*/ 86783 w 604308"/>
                  <a:gd name="connsiteY1" fmla="*/ 76728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570971"/>
                  <a:gd name="connsiteY0" fmla="*/ 0 h 630766"/>
                  <a:gd name="connsiteX1" fmla="*/ 53446 w 570971"/>
                  <a:gd name="connsiteY1" fmla="*/ 57678 h 630766"/>
                  <a:gd name="connsiteX2" fmla="*/ 142346 w 570971"/>
                  <a:gd name="connsiteY2" fmla="*/ 113241 h 630766"/>
                  <a:gd name="connsiteX3" fmla="*/ 262996 w 570971"/>
                  <a:gd name="connsiteY3" fmla="*/ 151341 h 630766"/>
                  <a:gd name="connsiteX4" fmla="*/ 294746 w 570971"/>
                  <a:gd name="connsiteY4" fmla="*/ 227541 h 630766"/>
                  <a:gd name="connsiteX5" fmla="*/ 358246 w 570971"/>
                  <a:gd name="connsiteY5" fmla="*/ 287866 h 630766"/>
                  <a:gd name="connsiteX6" fmla="*/ 466196 w 570971"/>
                  <a:gd name="connsiteY6" fmla="*/ 284691 h 630766"/>
                  <a:gd name="connsiteX7" fmla="*/ 555096 w 570971"/>
                  <a:gd name="connsiteY7" fmla="*/ 313266 h 630766"/>
                  <a:gd name="connsiteX8" fmla="*/ 564621 w 570971"/>
                  <a:gd name="connsiteY8" fmla="*/ 338666 h 630766"/>
                  <a:gd name="connsiteX9" fmla="*/ 542396 w 570971"/>
                  <a:gd name="connsiteY9" fmla="*/ 398991 h 630766"/>
                  <a:gd name="connsiteX10" fmla="*/ 529696 w 570971"/>
                  <a:gd name="connsiteY10" fmla="*/ 465666 h 630766"/>
                  <a:gd name="connsiteX11" fmla="*/ 523346 w 570971"/>
                  <a:gd name="connsiteY11" fmla="*/ 529166 h 630766"/>
                  <a:gd name="connsiteX12" fmla="*/ 545571 w 570971"/>
                  <a:gd name="connsiteY12" fmla="*/ 599016 h 630766"/>
                  <a:gd name="connsiteX13" fmla="*/ 570971 w 570971"/>
                  <a:gd name="connsiteY13" fmla="*/ 630766 h 630766"/>
                  <a:gd name="connsiteX0" fmla="*/ 4165 w 575136"/>
                  <a:gd name="connsiteY0" fmla="*/ 3047 h 633813"/>
                  <a:gd name="connsiteX1" fmla="*/ 0 w 575136"/>
                  <a:gd name="connsiteY1" fmla="*/ 0 h 633813"/>
                  <a:gd name="connsiteX2" fmla="*/ 57611 w 575136"/>
                  <a:gd name="connsiteY2" fmla="*/ 60725 h 633813"/>
                  <a:gd name="connsiteX3" fmla="*/ 146511 w 575136"/>
                  <a:gd name="connsiteY3" fmla="*/ 116288 h 633813"/>
                  <a:gd name="connsiteX4" fmla="*/ 267161 w 575136"/>
                  <a:gd name="connsiteY4" fmla="*/ 154388 h 633813"/>
                  <a:gd name="connsiteX5" fmla="*/ 298911 w 575136"/>
                  <a:gd name="connsiteY5" fmla="*/ 230588 h 633813"/>
                  <a:gd name="connsiteX6" fmla="*/ 362411 w 575136"/>
                  <a:gd name="connsiteY6" fmla="*/ 290913 h 633813"/>
                  <a:gd name="connsiteX7" fmla="*/ 470361 w 575136"/>
                  <a:gd name="connsiteY7" fmla="*/ 287738 h 633813"/>
                  <a:gd name="connsiteX8" fmla="*/ 559261 w 575136"/>
                  <a:gd name="connsiteY8" fmla="*/ 316313 h 633813"/>
                  <a:gd name="connsiteX9" fmla="*/ 568786 w 575136"/>
                  <a:gd name="connsiteY9" fmla="*/ 341713 h 633813"/>
                  <a:gd name="connsiteX10" fmla="*/ 546561 w 575136"/>
                  <a:gd name="connsiteY10" fmla="*/ 402038 h 633813"/>
                  <a:gd name="connsiteX11" fmla="*/ 533861 w 575136"/>
                  <a:gd name="connsiteY11" fmla="*/ 468713 h 633813"/>
                  <a:gd name="connsiteX12" fmla="*/ 527511 w 575136"/>
                  <a:gd name="connsiteY12" fmla="*/ 532213 h 633813"/>
                  <a:gd name="connsiteX13" fmla="*/ 549736 w 575136"/>
                  <a:gd name="connsiteY13" fmla="*/ 602063 h 633813"/>
                  <a:gd name="connsiteX14" fmla="*/ 575136 w 575136"/>
                  <a:gd name="connsiteY14" fmla="*/ 633813 h 633813"/>
                  <a:gd name="connsiteX0" fmla="*/ 124815 w 695786"/>
                  <a:gd name="connsiteY0" fmla="*/ 153859 h 784625"/>
                  <a:gd name="connsiteX1" fmla="*/ 0 w 695786"/>
                  <a:gd name="connsiteY1" fmla="*/ 0 h 784625"/>
                  <a:gd name="connsiteX2" fmla="*/ 178261 w 695786"/>
                  <a:gd name="connsiteY2" fmla="*/ 211537 h 784625"/>
                  <a:gd name="connsiteX3" fmla="*/ 267161 w 695786"/>
                  <a:gd name="connsiteY3" fmla="*/ 267100 h 784625"/>
                  <a:gd name="connsiteX4" fmla="*/ 387811 w 695786"/>
                  <a:gd name="connsiteY4" fmla="*/ 305200 h 784625"/>
                  <a:gd name="connsiteX5" fmla="*/ 419561 w 695786"/>
                  <a:gd name="connsiteY5" fmla="*/ 381400 h 784625"/>
                  <a:gd name="connsiteX6" fmla="*/ 483061 w 695786"/>
                  <a:gd name="connsiteY6" fmla="*/ 441725 h 784625"/>
                  <a:gd name="connsiteX7" fmla="*/ 591011 w 695786"/>
                  <a:gd name="connsiteY7" fmla="*/ 438550 h 784625"/>
                  <a:gd name="connsiteX8" fmla="*/ 679911 w 695786"/>
                  <a:gd name="connsiteY8" fmla="*/ 467125 h 784625"/>
                  <a:gd name="connsiteX9" fmla="*/ 689436 w 695786"/>
                  <a:gd name="connsiteY9" fmla="*/ 492525 h 784625"/>
                  <a:gd name="connsiteX10" fmla="*/ 667211 w 695786"/>
                  <a:gd name="connsiteY10" fmla="*/ 552850 h 784625"/>
                  <a:gd name="connsiteX11" fmla="*/ 654511 w 695786"/>
                  <a:gd name="connsiteY11" fmla="*/ 619525 h 784625"/>
                  <a:gd name="connsiteX12" fmla="*/ 648161 w 695786"/>
                  <a:gd name="connsiteY12" fmla="*/ 683025 h 784625"/>
                  <a:gd name="connsiteX13" fmla="*/ 670386 w 695786"/>
                  <a:gd name="connsiteY13" fmla="*/ 752875 h 784625"/>
                  <a:gd name="connsiteX14" fmla="*/ 695786 w 695786"/>
                  <a:gd name="connsiteY14" fmla="*/ 784625 h 784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95786" h="784625">
                    <a:moveTo>
                      <a:pt x="124815" y="153859"/>
                    </a:moveTo>
                    <a:lnTo>
                      <a:pt x="0" y="0"/>
                    </a:lnTo>
                    <a:lnTo>
                      <a:pt x="178261" y="211537"/>
                    </a:lnTo>
                    <a:lnTo>
                      <a:pt x="267161" y="267100"/>
                    </a:lnTo>
                    <a:lnTo>
                      <a:pt x="387811" y="305200"/>
                    </a:lnTo>
                    <a:lnTo>
                      <a:pt x="419561" y="381400"/>
                    </a:lnTo>
                    <a:lnTo>
                      <a:pt x="483061" y="441725"/>
                    </a:lnTo>
                    <a:lnTo>
                      <a:pt x="591011" y="438550"/>
                    </a:lnTo>
                    <a:lnTo>
                      <a:pt x="679911" y="467125"/>
                    </a:lnTo>
                    <a:lnTo>
                      <a:pt x="689436" y="492525"/>
                    </a:lnTo>
                    <a:lnTo>
                      <a:pt x="667211" y="552850"/>
                    </a:lnTo>
                    <a:lnTo>
                      <a:pt x="654511" y="619525"/>
                    </a:lnTo>
                    <a:lnTo>
                      <a:pt x="648161" y="683025"/>
                    </a:lnTo>
                    <a:lnTo>
                      <a:pt x="670386" y="752875"/>
                    </a:lnTo>
                    <a:lnTo>
                      <a:pt x="695786" y="784625"/>
                    </a:lnTo>
                  </a:path>
                </a:pathLst>
              </a:custGeom>
              <a:noFill/>
              <a:ln>
                <a:solidFill>
                  <a:srgbClr val="00B0F0"/>
                </a:solidFill>
                <a:prstDash val="sysDot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9" name="Freeform: Shape 618">
                <a:extLst>
                  <a:ext uri="{FF2B5EF4-FFF2-40B4-BE49-F238E27FC236}">
                    <a16:creationId xmlns:a16="http://schemas.microsoft.com/office/drawing/2014/main" id="{7519AB67-5B3D-8904-17A8-5A62C4AC0A88}"/>
                  </a:ext>
                </a:extLst>
              </p:cNvPr>
              <p:cNvSpPr/>
              <p:nvPr/>
            </p:nvSpPr>
            <p:spPr>
              <a:xfrm>
                <a:off x="5045017" y="4286554"/>
                <a:ext cx="570971" cy="630766"/>
              </a:xfrm>
              <a:custGeom>
                <a:avLst/>
                <a:gdLst>
                  <a:gd name="connsiteX0" fmla="*/ 0 w 685800"/>
                  <a:gd name="connsiteY0" fmla="*/ 0 h 860425"/>
                  <a:gd name="connsiteX1" fmla="*/ 60325 w 685800"/>
                  <a:gd name="connsiteY1" fmla="*/ 139700 h 860425"/>
                  <a:gd name="connsiteX2" fmla="*/ 120650 w 685800"/>
                  <a:gd name="connsiteY2" fmla="*/ 260350 h 860425"/>
                  <a:gd name="connsiteX3" fmla="*/ 257175 w 685800"/>
                  <a:gd name="connsiteY3" fmla="*/ 342900 h 860425"/>
                  <a:gd name="connsiteX4" fmla="*/ 377825 w 685800"/>
                  <a:gd name="connsiteY4" fmla="*/ 381000 h 860425"/>
                  <a:gd name="connsiteX5" fmla="*/ 409575 w 685800"/>
                  <a:gd name="connsiteY5" fmla="*/ 457200 h 860425"/>
                  <a:gd name="connsiteX6" fmla="*/ 473075 w 685800"/>
                  <a:gd name="connsiteY6" fmla="*/ 517525 h 860425"/>
                  <a:gd name="connsiteX7" fmla="*/ 581025 w 685800"/>
                  <a:gd name="connsiteY7" fmla="*/ 514350 h 860425"/>
                  <a:gd name="connsiteX8" fmla="*/ 669925 w 685800"/>
                  <a:gd name="connsiteY8" fmla="*/ 542925 h 860425"/>
                  <a:gd name="connsiteX9" fmla="*/ 679450 w 685800"/>
                  <a:gd name="connsiteY9" fmla="*/ 568325 h 860425"/>
                  <a:gd name="connsiteX10" fmla="*/ 657225 w 685800"/>
                  <a:gd name="connsiteY10" fmla="*/ 628650 h 860425"/>
                  <a:gd name="connsiteX11" fmla="*/ 644525 w 685800"/>
                  <a:gd name="connsiteY11" fmla="*/ 695325 h 860425"/>
                  <a:gd name="connsiteX12" fmla="*/ 638175 w 685800"/>
                  <a:gd name="connsiteY12" fmla="*/ 758825 h 860425"/>
                  <a:gd name="connsiteX13" fmla="*/ 660400 w 685800"/>
                  <a:gd name="connsiteY13" fmla="*/ 828675 h 860425"/>
                  <a:gd name="connsiteX14" fmla="*/ 685800 w 685800"/>
                  <a:gd name="connsiteY14" fmla="*/ 860425 h 860425"/>
                  <a:gd name="connsiteX0" fmla="*/ 0 w 685800"/>
                  <a:gd name="connsiteY0" fmla="*/ 0 h 860425"/>
                  <a:gd name="connsiteX1" fmla="*/ 120650 w 685800"/>
                  <a:gd name="connsiteY1" fmla="*/ 260350 h 860425"/>
                  <a:gd name="connsiteX2" fmla="*/ 257175 w 685800"/>
                  <a:gd name="connsiteY2" fmla="*/ 342900 h 860425"/>
                  <a:gd name="connsiteX3" fmla="*/ 377825 w 685800"/>
                  <a:gd name="connsiteY3" fmla="*/ 381000 h 860425"/>
                  <a:gd name="connsiteX4" fmla="*/ 409575 w 685800"/>
                  <a:gd name="connsiteY4" fmla="*/ 457200 h 860425"/>
                  <a:gd name="connsiteX5" fmla="*/ 473075 w 685800"/>
                  <a:gd name="connsiteY5" fmla="*/ 517525 h 860425"/>
                  <a:gd name="connsiteX6" fmla="*/ 581025 w 685800"/>
                  <a:gd name="connsiteY6" fmla="*/ 514350 h 860425"/>
                  <a:gd name="connsiteX7" fmla="*/ 669925 w 685800"/>
                  <a:gd name="connsiteY7" fmla="*/ 542925 h 860425"/>
                  <a:gd name="connsiteX8" fmla="*/ 679450 w 685800"/>
                  <a:gd name="connsiteY8" fmla="*/ 568325 h 860425"/>
                  <a:gd name="connsiteX9" fmla="*/ 657225 w 685800"/>
                  <a:gd name="connsiteY9" fmla="*/ 628650 h 860425"/>
                  <a:gd name="connsiteX10" fmla="*/ 644525 w 685800"/>
                  <a:gd name="connsiteY10" fmla="*/ 695325 h 860425"/>
                  <a:gd name="connsiteX11" fmla="*/ 638175 w 685800"/>
                  <a:gd name="connsiteY11" fmla="*/ 758825 h 860425"/>
                  <a:gd name="connsiteX12" fmla="*/ 660400 w 685800"/>
                  <a:gd name="connsiteY12" fmla="*/ 828675 h 860425"/>
                  <a:gd name="connsiteX13" fmla="*/ 685800 w 685800"/>
                  <a:gd name="connsiteY13" fmla="*/ 860425 h 860425"/>
                  <a:gd name="connsiteX0" fmla="*/ 0 w 613833"/>
                  <a:gd name="connsiteY0" fmla="*/ 0 h 678391"/>
                  <a:gd name="connsiteX1" fmla="*/ 48683 w 613833"/>
                  <a:gd name="connsiteY1" fmla="*/ 78316 h 678391"/>
                  <a:gd name="connsiteX2" fmla="*/ 185208 w 613833"/>
                  <a:gd name="connsiteY2" fmla="*/ 160866 h 678391"/>
                  <a:gd name="connsiteX3" fmla="*/ 305858 w 613833"/>
                  <a:gd name="connsiteY3" fmla="*/ 198966 h 678391"/>
                  <a:gd name="connsiteX4" fmla="*/ 337608 w 613833"/>
                  <a:gd name="connsiteY4" fmla="*/ 275166 h 678391"/>
                  <a:gd name="connsiteX5" fmla="*/ 401108 w 613833"/>
                  <a:gd name="connsiteY5" fmla="*/ 335491 h 678391"/>
                  <a:gd name="connsiteX6" fmla="*/ 509058 w 613833"/>
                  <a:gd name="connsiteY6" fmla="*/ 332316 h 678391"/>
                  <a:gd name="connsiteX7" fmla="*/ 597958 w 613833"/>
                  <a:gd name="connsiteY7" fmla="*/ 360891 h 678391"/>
                  <a:gd name="connsiteX8" fmla="*/ 607483 w 613833"/>
                  <a:gd name="connsiteY8" fmla="*/ 386291 h 678391"/>
                  <a:gd name="connsiteX9" fmla="*/ 585258 w 613833"/>
                  <a:gd name="connsiteY9" fmla="*/ 446616 h 678391"/>
                  <a:gd name="connsiteX10" fmla="*/ 572558 w 613833"/>
                  <a:gd name="connsiteY10" fmla="*/ 513291 h 678391"/>
                  <a:gd name="connsiteX11" fmla="*/ 566208 w 613833"/>
                  <a:gd name="connsiteY11" fmla="*/ 576791 h 678391"/>
                  <a:gd name="connsiteX12" fmla="*/ 588433 w 613833"/>
                  <a:gd name="connsiteY12" fmla="*/ 646641 h 678391"/>
                  <a:gd name="connsiteX13" fmla="*/ 613833 w 613833"/>
                  <a:gd name="connsiteY13" fmla="*/ 678391 h 678391"/>
                  <a:gd name="connsiteX0" fmla="*/ 0 w 604308"/>
                  <a:gd name="connsiteY0" fmla="*/ 0 h 649816"/>
                  <a:gd name="connsiteX1" fmla="*/ 39158 w 604308"/>
                  <a:gd name="connsiteY1" fmla="*/ 49741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604308"/>
                  <a:gd name="connsiteY0" fmla="*/ 0 h 649816"/>
                  <a:gd name="connsiteX1" fmla="*/ 86783 w 604308"/>
                  <a:gd name="connsiteY1" fmla="*/ 76728 h 649816"/>
                  <a:gd name="connsiteX2" fmla="*/ 175683 w 604308"/>
                  <a:gd name="connsiteY2" fmla="*/ 132291 h 649816"/>
                  <a:gd name="connsiteX3" fmla="*/ 296333 w 604308"/>
                  <a:gd name="connsiteY3" fmla="*/ 170391 h 649816"/>
                  <a:gd name="connsiteX4" fmla="*/ 328083 w 604308"/>
                  <a:gd name="connsiteY4" fmla="*/ 246591 h 649816"/>
                  <a:gd name="connsiteX5" fmla="*/ 391583 w 604308"/>
                  <a:gd name="connsiteY5" fmla="*/ 306916 h 649816"/>
                  <a:gd name="connsiteX6" fmla="*/ 499533 w 604308"/>
                  <a:gd name="connsiteY6" fmla="*/ 303741 h 649816"/>
                  <a:gd name="connsiteX7" fmla="*/ 588433 w 604308"/>
                  <a:gd name="connsiteY7" fmla="*/ 332316 h 649816"/>
                  <a:gd name="connsiteX8" fmla="*/ 597958 w 604308"/>
                  <a:gd name="connsiteY8" fmla="*/ 357716 h 649816"/>
                  <a:gd name="connsiteX9" fmla="*/ 575733 w 604308"/>
                  <a:gd name="connsiteY9" fmla="*/ 418041 h 649816"/>
                  <a:gd name="connsiteX10" fmla="*/ 563033 w 604308"/>
                  <a:gd name="connsiteY10" fmla="*/ 484716 h 649816"/>
                  <a:gd name="connsiteX11" fmla="*/ 556683 w 604308"/>
                  <a:gd name="connsiteY11" fmla="*/ 548216 h 649816"/>
                  <a:gd name="connsiteX12" fmla="*/ 578908 w 604308"/>
                  <a:gd name="connsiteY12" fmla="*/ 618066 h 649816"/>
                  <a:gd name="connsiteX13" fmla="*/ 604308 w 604308"/>
                  <a:gd name="connsiteY13" fmla="*/ 649816 h 649816"/>
                  <a:gd name="connsiteX0" fmla="*/ 0 w 570971"/>
                  <a:gd name="connsiteY0" fmla="*/ 0 h 630766"/>
                  <a:gd name="connsiteX1" fmla="*/ 53446 w 570971"/>
                  <a:gd name="connsiteY1" fmla="*/ 57678 h 630766"/>
                  <a:gd name="connsiteX2" fmla="*/ 142346 w 570971"/>
                  <a:gd name="connsiteY2" fmla="*/ 113241 h 630766"/>
                  <a:gd name="connsiteX3" fmla="*/ 262996 w 570971"/>
                  <a:gd name="connsiteY3" fmla="*/ 151341 h 630766"/>
                  <a:gd name="connsiteX4" fmla="*/ 294746 w 570971"/>
                  <a:gd name="connsiteY4" fmla="*/ 227541 h 630766"/>
                  <a:gd name="connsiteX5" fmla="*/ 358246 w 570971"/>
                  <a:gd name="connsiteY5" fmla="*/ 287866 h 630766"/>
                  <a:gd name="connsiteX6" fmla="*/ 466196 w 570971"/>
                  <a:gd name="connsiteY6" fmla="*/ 284691 h 630766"/>
                  <a:gd name="connsiteX7" fmla="*/ 555096 w 570971"/>
                  <a:gd name="connsiteY7" fmla="*/ 313266 h 630766"/>
                  <a:gd name="connsiteX8" fmla="*/ 564621 w 570971"/>
                  <a:gd name="connsiteY8" fmla="*/ 338666 h 630766"/>
                  <a:gd name="connsiteX9" fmla="*/ 542396 w 570971"/>
                  <a:gd name="connsiteY9" fmla="*/ 398991 h 630766"/>
                  <a:gd name="connsiteX10" fmla="*/ 529696 w 570971"/>
                  <a:gd name="connsiteY10" fmla="*/ 465666 h 630766"/>
                  <a:gd name="connsiteX11" fmla="*/ 523346 w 570971"/>
                  <a:gd name="connsiteY11" fmla="*/ 529166 h 630766"/>
                  <a:gd name="connsiteX12" fmla="*/ 545571 w 570971"/>
                  <a:gd name="connsiteY12" fmla="*/ 599016 h 630766"/>
                  <a:gd name="connsiteX13" fmla="*/ 570971 w 570971"/>
                  <a:gd name="connsiteY13" fmla="*/ 630766 h 630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70971" h="630766">
                    <a:moveTo>
                      <a:pt x="0" y="0"/>
                    </a:moveTo>
                    <a:lnTo>
                      <a:pt x="53446" y="57678"/>
                    </a:lnTo>
                    <a:lnTo>
                      <a:pt x="142346" y="113241"/>
                    </a:lnTo>
                    <a:lnTo>
                      <a:pt x="262996" y="151341"/>
                    </a:lnTo>
                    <a:lnTo>
                      <a:pt x="294746" y="227541"/>
                    </a:lnTo>
                    <a:lnTo>
                      <a:pt x="358246" y="287866"/>
                    </a:lnTo>
                    <a:lnTo>
                      <a:pt x="466196" y="284691"/>
                    </a:lnTo>
                    <a:lnTo>
                      <a:pt x="555096" y="313266"/>
                    </a:lnTo>
                    <a:lnTo>
                      <a:pt x="564621" y="338666"/>
                    </a:lnTo>
                    <a:lnTo>
                      <a:pt x="542396" y="398991"/>
                    </a:lnTo>
                    <a:lnTo>
                      <a:pt x="529696" y="465666"/>
                    </a:lnTo>
                    <a:lnTo>
                      <a:pt x="523346" y="529166"/>
                    </a:lnTo>
                    <a:lnTo>
                      <a:pt x="545571" y="599016"/>
                    </a:lnTo>
                    <a:lnTo>
                      <a:pt x="570971" y="630766"/>
                    </a:lnTo>
                  </a:path>
                </a:pathLst>
              </a:cu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20" name="Straight Arrow Connector 619">
                <a:extLst>
                  <a:ext uri="{FF2B5EF4-FFF2-40B4-BE49-F238E27FC236}">
                    <a16:creationId xmlns:a16="http://schemas.microsoft.com/office/drawing/2014/main" id="{29134A8C-AC62-48FD-CD5C-04599C504777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3978048" y="4626231"/>
                <a:ext cx="0" cy="464510"/>
              </a:xfrm>
              <a:prstGeom prst="straightConnector1">
                <a:avLst/>
              </a:prstGeom>
              <a:ln w="38100">
                <a:solidFill>
                  <a:srgbClr val="00B0F0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5" name="Oval 604">
                <a:extLst>
                  <a:ext uri="{FF2B5EF4-FFF2-40B4-BE49-F238E27FC236}">
                    <a16:creationId xmlns:a16="http://schemas.microsoft.com/office/drawing/2014/main" id="{2DBE4584-6E8A-09D0-6E6A-D224667D1E42}"/>
                  </a:ext>
                </a:extLst>
              </p:cNvPr>
              <p:cNvSpPr/>
              <p:nvPr/>
            </p:nvSpPr>
            <p:spPr>
              <a:xfrm>
                <a:off x="3568225" y="4913787"/>
                <a:ext cx="96279" cy="96279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48" name="Straight Arrow Connector 647">
                <a:extLst>
                  <a:ext uri="{FF2B5EF4-FFF2-40B4-BE49-F238E27FC236}">
                    <a16:creationId xmlns:a16="http://schemas.microsoft.com/office/drawing/2014/main" id="{1CEBE591-FD48-6015-3A82-3213580459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37397" y="1797244"/>
                <a:ext cx="398324" cy="726730"/>
              </a:xfrm>
              <a:prstGeom prst="straightConnector1">
                <a:avLst/>
              </a:prstGeom>
              <a:ln w="6350">
                <a:solidFill>
                  <a:schemeClr val="bg1">
                    <a:lumMod val="50000"/>
                  </a:schemeClr>
                </a:solidFill>
                <a:headEnd type="triangle" w="sm" len="sm"/>
                <a:tailEnd type="triangle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3" name="TextBox 652">
                <a:extLst>
                  <a:ext uri="{FF2B5EF4-FFF2-40B4-BE49-F238E27FC236}">
                    <a16:creationId xmlns:a16="http://schemas.microsoft.com/office/drawing/2014/main" id="{B2E852D3-8168-E5BB-E1B6-006B4EC87A50}"/>
                  </a:ext>
                </a:extLst>
              </p:cNvPr>
              <p:cNvSpPr txBox="1"/>
              <p:nvPr/>
            </p:nvSpPr>
            <p:spPr>
              <a:xfrm>
                <a:off x="3878940" y="1893442"/>
                <a:ext cx="1026160" cy="36933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b="1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w</a:t>
                </a:r>
                <a:endParaRPr lang="en-GB" b="1" i="1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59" name="TextBox 658">
                    <a:extLst>
                      <a:ext uri="{FF2B5EF4-FFF2-40B4-BE49-F238E27FC236}">
                        <a16:creationId xmlns:a16="http://schemas.microsoft.com/office/drawing/2014/main" id="{D7C78195-850C-AC04-6A31-384B2BA411B4}"/>
                      </a:ext>
                    </a:extLst>
                  </p:cNvPr>
                  <p:cNvSpPr txBox="1"/>
                  <p:nvPr/>
                </p:nvSpPr>
                <p:spPr>
                  <a:xfrm>
                    <a:off x="6968636" y="2356122"/>
                    <a:ext cx="1982005" cy="518604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𝑻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solidFill>
                                        <a:srgbClr val="00B0F0"/>
                                      </a:solidFill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b>
                              </m:sSub>
                              <m:r>
                                <a:rPr lang="en-US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1" i="1" smtClean="0">
                                      <a:solidFill>
                                        <a:srgbClr val="FF8A09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solidFill>
                                        <a:srgbClr val="FF8A09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𝑻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solidFill>
                                        <a:srgbClr val="FF8A09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𝟏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den>
                          </m:f>
                        </m:oMath>
                      </m:oMathPara>
                    </a14:m>
                    <a:endParaRPr lang="en-GB" b="1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659" name="TextBox 658">
                    <a:extLst>
                      <a:ext uri="{FF2B5EF4-FFF2-40B4-BE49-F238E27FC236}">
                        <a16:creationId xmlns:a16="http://schemas.microsoft.com/office/drawing/2014/main" id="{D7C78195-850C-AC04-6A31-384B2BA411B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968636" y="2356122"/>
                    <a:ext cx="1982005" cy="518604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GB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661" name="Oval 660">
              <a:extLst>
                <a:ext uri="{FF2B5EF4-FFF2-40B4-BE49-F238E27FC236}">
                  <a16:creationId xmlns:a16="http://schemas.microsoft.com/office/drawing/2014/main" id="{62DD3BB7-2BFF-25D1-4C14-5E02F0657C69}"/>
                </a:ext>
              </a:extLst>
            </p:cNvPr>
            <p:cNvSpPr/>
            <p:nvPr/>
          </p:nvSpPr>
          <p:spPr>
            <a:xfrm>
              <a:off x="3041526" y="4321105"/>
              <a:ext cx="96279" cy="96279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4329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ap&#10;&#10;Description automatically generated">
            <a:extLst>
              <a:ext uri="{FF2B5EF4-FFF2-40B4-BE49-F238E27FC236}">
                <a16:creationId xmlns:a16="http://schemas.microsoft.com/office/drawing/2014/main" id="{B3CC9F7A-D83A-75FC-AFCF-8815B1576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08" y="509772"/>
            <a:ext cx="12024384" cy="583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9143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graph&#10;&#10;Description automatically generated">
            <a:extLst>
              <a:ext uri="{FF2B5EF4-FFF2-40B4-BE49-F238E27FC236}">
                <a16:creationId xmlns:a16="http://schemas.microsoft.com/office/drawing/2014/main" id="{77C746E4-BEAD-20BE-834D-EBAA919D9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1832"/>
            <a:ext cx="12192000" cy="517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80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7D34EE8-4641-9D78-D8B7-ECA90C1D1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272"/>
            <a:ext cx="12192000" cy="652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654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ap&#10;&#10;Description automatically generated">
            <a:extLst>
              <a:ext uri="{FF2B5EF4-FFF2-40B4-BE49-F238E27FC236}">
                <a16:creationId xmlns:a16="http://schemas.microsoft.com/office/drawing/2014/main" id="{DC61A38D-C65F-3E82-8D4F-6C8A710CAA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68" y="640074"/>
            <a:ext cx="11521463" cy="557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897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omparison of a map&#10;&#10;Description automatically generated">
            <a:extLst>
              <a:ext uri="{FF2B5EF4-FFF2-40B4-BE49-F238E27FC236}">
                <a16:creationId xmlns:a16="http://schemas.microsoft.com/office/drawing/2014/main" id="{CA3EC566-62F5-C5E4-2933-F3E47A10B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717"/>
            <a:ext cx="12192000" cy="611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881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942351A5-A838-8E4A-E95C-B78697D9CC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692"/>
            <a:ext cx="12192000" cy="4376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7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B457EFA2-81AA-EDB1-05BE-C6C74F446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064" y="0"/>
            <a:ext cx="92198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85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875C5C0-E56A-D4D5-AD73-3C12169EF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873" y="0"/>
            <a:ext cx="90282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641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ED484D-D8B4-458A-9E9E-A575DA4A61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9544"/>
            <a:ext cx="12192000" cy="593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781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blue and orange lines&#10;&#10;Description automatically generated">
            <a:extLst>
              <a:ext uri="{FF2B5EF4-FFF2-40B4-BE49-F238E27FC236}">
                <a16:creationId xmlns:a16="http://schemas.microsoft.com/office/drawing/2014/main" id="{6B7EC2D2-6C79-FBB0-BCD0-F9E443423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94" y="0"/>
            <a:ext cx="11120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674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894B4998-3573-3450-5C39-0D3B9086E8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238" y="0"/>
            <a:ext cx="85635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991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types of graphs&#10;&#10;Description automatically generated with medium confidence">
            <a:extLst>
              <a:ext uri="{FF2B5EF4-FFF2-40B4-BE49-F238E27FC236}">
                <a16:creationId xmlns:a16="http://schemas.microsoft.com/office/drawing/2014/main" id="{B9F43706-B01D-3CAB-35DB-6891EE868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8566"/>
            <a:ext cx="12192000" cy="438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82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images of a glacier&#10;&#10;Description automatically generated">
            <a:extLst>
              <a:ext uri="{FF2B5EF4-FFF2-40B4-BE49-F238E27FC236}">
                <a16:creationId xmlns:a16="http://schemas.microsoft.com/office/drawing/2014/main" id="{D14E7099-AAE0-AED6-A9F7-0603D39BEE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2260"/>
            <a:ext cx="12192000" cy="59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532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35246</TotalTime>
  <Words>32</Words>
  <Application>Microsoft Office PowerPoint</Application>
  <PresentationFormat>Widescreen</PresentationFormat>
  <Paragraphs>18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Aptos Display</vt:lpstr>
      <vt:lpstr>Arial</vt:lpstr>
      <vt:lpstr>Cambria Math</vt:lpstr>
      <vt:lpstr>Courier New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King</dc:creator>
  <cp:lastModifiedBy>Oliver King</cp:lastModifiedBy>
  <cp:revision>4</cp:revision>
  <dcterms:created xsi:type="dcterms:W3CDTF">2024-07-07T08:56:53Z</dcterms:created>
  <dcterms:modified xsi:type="dcterms:W3CDTF">2024-10-21T11:06:22Z</dcterms:modified>
</cp:coreProperties>
</file>

<file path=docProps/thumbnail.jpeg>
</file>